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2" r:id="rId4"/>
    <p:sldId id="263" r:id="rId5"/>
    <p:sldId id="264" r:id="rId6"/>
    <p:sldId id="265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8887-6E5C-E442-8A61-3CE4E09BA929}" type="datetimeFigureOut">
              <a:rPr lang="en-US" smtClean="0"/>
              <a:t>24/03/2012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7E47-A91E-7349-9AAD-EF167881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8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8887-6E5C-E442-8A61-3CE4E09BA929}" type="datetimeFigureOut">
              <a:rPr lang="en-US" smtClean="0"/>
              <a:t>24/03/2012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7E47-A91E-7349-9AAD-EF167881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3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8887-6E5C-E442-8A61-3CE4E09BA929}" type="datetimeFigureOut">
              <a:rPr lang="en-US" smtClean="0"/>
              <a:t>24/03/2012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7E47-A91E-7349-9AAD-EF167881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2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8887-6E5C-E442-8A61-3CE4E09BA929}" type="datetimeFigureOut">
              <a:rPr lang="en-US" smtClean="0"/>
              <a:t>24/03/2012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7E47-A91E-7349-9AAD-EF167881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3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8887-6E5C-E442-8A61-3CE4E09BA929}" type="datetimeFigureOut">
              <a:rPr lang="en-US" smtClean="0"/>
              <a:t>24/03/2012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7E47-A91E-7349-9AAD-EF167881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0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8887-6E5C-E442-8A61-3CE4E09BA929}" type="datetimeFigureOut">
              <a:rPr lang="en-US" smtClean="0"/>
              <a:t>24/03/2012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7E47-A91E-7349-9AAD-EF167881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8887-6E5C-E442-8A61-3CE4E09BA929}" type="datetimeFigureOut">
              <a:rPr lang="en-US" smtClean="0"/>
              <a:t>24/03/2012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7E47-A91E-7349-9AAD-EF167881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7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8887-6E5C-E442-8A61-3CE4E09BA929}" type="datetimeFigureOut">
              <a:rPr lang="en-US" smtClean="0"/>
              <a:t>24/03/2012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7E47-A91E-7349-9AAD-EF167881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2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8887-6E5C-E442-8A61-3CE4E09BA929}" type="datetimeFigureOut">
              <a:rPr lang="en-US" smtClean="0"/>
              <a:t>24/03/2012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7E47-A91E-7349-9AAD-EF167881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8887-6E5C-E442-8A61-3CE4E09BA929}" type="datetimeFigureOut">
              <a:rPr lang="en-US" smtClean="0"/>
              <a:t>24/03/2012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7E47-A91E-7349-9AAD-EF167881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5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8887-6E5C-E442-8A61-3CE4E09BA929}" type="datetimeFigureOut">
              <a:rPr lang="en-US" smtClean="0"/>
              <a:t>24/03/2012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7E47-A91E-7349-9AAD-EF167881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1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08887-6E5C-E442-8A61-3CE4E09BA929}" type="datetimeFigureOut">
              <a:rPr lang="en-US" smtClean="0"/>
              <a:t>24/03/2012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7E47-A91E-7349-9AAD-EF1678815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5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domains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402" y="1417638"/>
            <a:ext cx="7822200" cy="37962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5513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Electric and magnetic constants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0760" y="813328"/>
            <a:ext cx="8676631" cy="5909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In the equations describing electric and magnetic fields and their propagation, three constants are normally used: </a:t>
            </a:r>
          </a:p>
          <a:p>
            <a:pPr marL="285750" indent="-285750" algn="just">
              <a:buFont typeface="Arial"/>
              <a:buChar char="•"/>
            </a:pPr>
            <a:r>
              <a:rPr lang="en-US" dirty="0" smtClean="0"/>
              <a:t>the speed of light </a:t>
            </a:r>
            <a:r>
              <a:rPr lang="en-US" i="1" dirty="0" smtClean="0"/>
              <a:t>c</a:t>
            </a:r>
          </a:p>
          <a:p>
            <a:pPr marL="285750" indent="-285750" algn="just">
              <a:buFont typeface="Arial"/>
              <a:buChar char="•"/>
            </a:pPr>
            <a:r>
              <a:rPr lang="en-US" dirty="0" smtClean="0"/>
              <a:t>The electric permittivity of free space </a:t>
            </a:r>
            <a:r>
              <a:rPr lang="en-US" i="1" dirty="0" smtClean="0"/>
              <a:t>ε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en-US" dirty="0" smtClean="0"/>
              <a:t>the magnetic permeability of free space, </a:t>
            </a:r>
            <a:r>
              <a:rPr lang="en-US" i="1" dirty="0" smtClean="0"/>
              <a:t>μ</a:t>
            </a:r>
            <a:r>
              <a:rPr lang="en-US" baseline="-25000" dirty="0" smtClean="0"/>
              <a:t>0</a:t>
            </a:r>
            <a:r>
              <a:rPr lang="en-US" dirty="0" smtClean="0"/>
              <a:t>, taken to have the exact value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	</a:t>
            </a:r>
          </a:p>
          <a:p>
            <a:pPr algn="just"/>
            <a:r>
              <a:rPr lang="en-US" dirty="0"/>
              <a:t>C</a:t>
            </a:r>
            <a:r>
              <a:rPr lang="en-US" dirty="0" smtClean="0"/>
              <a:t>ontains the force unit N for Newton and the unit A is the Ampere, the unit of electric current.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With the magnetic permeability established, the electric permittivity takes the value given by the relationship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Give a value of free space permittivity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 practice used in the form </a:t>
            </a:r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Expressions contain the units F for Farad, the unit of capacitance, and C for Coulomb, the unit of electric charge.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5891" y="2175433"/>
            <a:ext cx="2971800" cy="546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8287" y="3839597"/>
            <a:ext cx="1689100" cy="990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0191" y="4929186"/>
            <a:ext cx="5537200" cy="50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5891" y="5337304"/>
            <a:ext cx="56515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4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770" y="491188"/>
            <a:ext cx="7897988" cy="615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290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307" y="260045"/>
            <a:ext cx="8565573" cy="5928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243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15" y="242341"/>
            <a:ext cx="8202387" cy="631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12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15" y="250035"/>
            <a:ext cx="7828205" cy="642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343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2158" y="224307"/>
            <a:ext cx="4743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Maxwell’s Equations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292158" y="1696890"/>
            <a:ext cx="41672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One of the most concise ways to state the fundamentals of electricity and magnetism.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From them one can develop most of the working relationships in the field. 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b="1" dirty="0" smtClean="0"/>
              <a:t>Form basis of Special Relativity, which requires that they hold in every frame of reference. </a:t>
            </a:r>
            <a:endParaRPr lang="en-US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5202" y="85472"/>
            <a:ext cx="4327430" cy="52033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52" y="4554583"/>
            <a:ext cx="6374230" cy="2166679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831562" y="884718"/>
            <a:ext cx="3375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James Clerk Maxwell (1831–1879)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99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74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Maxwell’s equations (integral form)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910" y="1243743"/>
            <a:ext cx="7531660" cy="491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712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57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Maxwell’s equations (differential form)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678" y="1047378"/>
            <a:ext cx="6286500" cy="532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201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119</Words>
  <Application>Microsoft Macintosh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Magnetic domains</vt:lpstr>
      <vt:lpstr>Electric and magnetic constants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Maxwell’s equations (integral form)</vt:lpstr>
      <vt:lpstr>Maxwell’s equations (differential form)</vt:lpstr>
    </vt:vector>
  </TitlesOfParts>
  <Company>CEA Saclay / DSM / DAPNIA / SAP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Magnetic domains</dc:title>
  <dc:creator>Ivan Debono</dc:creator>
  <cp:lastModifiedBy>Ivan Debono</cp:lastModifiedBy>
  <cp:revision>6</cp:revision>
  <dcterms:created xsi:type="dcterms:W3CDTF">2012-03-24T17:58:25Z</dcterms:created>
  <dcterms:modified xsi:type="dcterms:W3CDTF">2012-03-24T18:58:04Z</dcterms:modified>
</cp:coreProperties>
</file>