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5"/>
  </p:notesMasterIdLst>
  <p:sldIdLst>
    <p:sldId id="256" r:id="rId4"/>
    <p:sldId id="257" r:id="rId5"/>
    <p:sldId id="268" r:id="rId6"/>
    <p:sldId id="261" r:id="rId7"/>
    <p:sldId id="262" r:id="rId8"/>
    <p:sldId id="263" r:id="rId9"/>
    <p:sldId id="264" r:id="rId10"/>
    <p:sldId id="266" r:id="rId11"/>
    <p:sldId id="265" r:id="rId12"/>
    <p:sldId id="260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820"/>
    <a:srgbClr val="3F271F"/>
    <a:srgbClr val="161720"/>
    <a:srgbClr val="231E42"/>
    <a:srgbClr val="0B0B0F"/>
    <a:srgbClr val="95320B"/>
    <a:srgbClr val="292B3B"/>
    <a:srgbClr val="494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9" autoAdjust="0"/>
    <p:restoredTop sz="88988" autoAdjust="0"/>
  </p:normalViewPr>
  <p:slideViewPr>
    <p:cSldViewPr>
      <p:cViewPr>
        <p:scale>
          <a:sx n="55" d="100"/>
          <a:sy n="55" d="100"/>
        </p:scale>
        <p:origin x="-1980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18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053FD0B-6521-4DBB-82E9-7E5210CBE7BF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9442C3B-7C37-42C5-8F1D-7361809BD3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5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howstuffworks.com/science-vs-myth/everyday-myths/time-travel.ht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http://www.chandra.harvard.edu/graphics/resources/illustrations/blackholesStorm-72.jpg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80470B-8713-43C9-87AC-51EFBA60A945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 smtClean="0"/>
              <a:t>Fusion is the fusing of two or more lighter atoms into a larger one; stars mostly convert Hydrogen to Helium in the core.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Extremely heavy stars (more than 25 times heavier than the Sun) have no means to withstand their own gravity as they die. They collapse completely to a black hole.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9442C3B-7C37-42C5-8F1D-7361809BD3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7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800" dirty="0" smtClean="0"/>
              <a:t>Because the core's gravity is so strong, the core sinks through the fabric of </a:t>
            </a:r>
            <a:r>
              <a:rPr lang="en-GB" sz="800" dirty="0" smtClean="0">
                <a:hlinkClick r:id="rId3"/>
              </a:rPr>
              <a:t>space-time</a:t>
            </a:r>
            <a:r>
              <a:rPr lang="en-GB" sz="800" dirty="0" smtClean="0"/>
              <a:t>, creating a hole in space-time and literally disappears from view. Not even light can escape it’s extreme gravitational forces.</a:t>
            </a:r>
          </a:p>
          <a:p>
            <a:pPr lvl="0"/>
            <a:endParaRPr lang="en-GB" sz="8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0" i="0" u="none" strike="noStrike" kern="1200" cap="none" spc="0" baseline="0" dirty="0" smtClean="0">
              <a:solidFill>
                <a:srgbClr val="000000"/>
              </a:solidFill>
              <a:uFillTx/>
              <a:latin typeface="Vani" pitchFamily="34"/>
              <a:cs typeface="Vani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0" i="0" u="none" strike="noStrike" kern="1200" cap="none" spc="0" baseline="0" dirty="0" smtClean="0">
              <a:solidFill>
                <a:srgbClr val="000000"/>
              </a:solidFill>
              <a:uFillTx/>
              <a:latin typeface="Vani" pitchFamily="34"/>
              <a:cs typeface="Vani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Vani" pitchFamily="34"/>
                <a:cs typeface="Vani" pitchFamily="34"/>
              </a:rPr>
              <a:t>Images courtesy of  </a:t>
            </a:r>
            <a:r>
              <a:rPr lang="en-GB" sz="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Verdana"/>
              </a:rPr>
              <a:t>NASA/ESA/JPL-Caltech/UCLA/CXC/SA  and X-ray: NASA/CXC/Rutgers/</a:t>
            </a:r>
            <a:r>
              <a:rPr lang="en-GB" sz="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Verdana"/>
              </a:rPr>
              <a:t>K.Eriksen</a:t>
            </a:r>
            <a:r>
              <a:rPr lang="en-GB" sz="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Verdana"/>
              </a:rPr>
              <a:t> et al.</a:t>
            </a:r>
            <a:endParaRPr lang="en-GB" sz="800" b="0" i="0" u="none" strike="noStrike" kern="1200" cap="none" spc="0" baseline="0" dirty="0" smtClean="0">
              <a:solidFill>
                <a:srgbClr val="000000"/>
              </a:solidFill>
              <a:uFillTx/>
              <a:latin typeface="Vani" pitchFamily="34"/>
              <a:cs typeface="Vani" pitchFamily="3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9442C3B-7C37-42C5-8F1D-7361809BD3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8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sz="700" dirty="0">
              <a:latin typeface="Agency FB" pitchFamily="34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BDA3A4-B837-46B2-BA40-41EBAD97F762}" type="slidenum">
              <a:t>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cap="none" spc="0" baseline="0" dirty="0" smtClean="0">
                <a:solidFill>
                  <a:srgbClr val="000000"/>
                </a:solidFill>
                <a:effectLst/>
                <a:uFillTx/>
                <a:latin typeface="Calibri"/>
              </a:rPr>
              <a:t>Schematic of a black hole in a binary system, showing the accretion disk around the black hole and emission of X-rays</a:t>
            </a:r>
          </a:p>
          <a:p>
            <a:r>
              <a:rPr lang="en-GB" sz="1200" b="0" i="0" u="none" strike="noStrike" kern="1200" cap="none" spc="0" baseline="0" dirty="0" smtClean="0">
                <a:solidFill>
                  <a:srgbClr val="000000"/>
                </a:solidFill>
                <a:effectLst/>
                <a:uFillTx/>
                <a:latin typeface="Calibri"/>
              </a:rPr>
              <a:t>Photo courtesy CXC/</a:t>
            </a:r>
            <a:r>
              <a:rPr lang="en-GB" sz="1200" b="0" i="0" u="none" strike="noStrike" kern="1200" cap="none" spc="0" baseline="0" dirty="0" err="1" smtClean="0">
                <a:solidFill>
                  <a:srgbClr val="000000"/>
                </a:solidFill>
                <a:effectLst/>
                <a:uFillTx/>
                <a:latin typeface="Calibri"/>
              </a:rPr>
              <a:t>S.Lee</a:t>
            </a:r>
            <a:endParaRPr lang="en-GB" sz="1200" b="0" i="0" u="none" strike="noStrike" kern="1200" cap="none" spc="0" baseline="0" dirty="0" smtClean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9442C3B-7C37-42C5-8F1D-7361809BD3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28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u="none" strike="noStrike" kern="1200" cap="none" spc="0" baseline="0" dirty="0" smtClean="0">
                <a:solidFill>
                  <a:prstClr val="black"/>
                </a:solidFill>
                <a:uFillTx/>
                <a:latin typeface="Calibri"/>
              </a:rPr>
              <a:t>Yes , a large accumulation of energy = large accumulation of mass  e=mc^2</a:t>
            </a:r>
          </a:p>
          <a:p>
            <a:pPr marL="228600" indent="-228600">
              <a:buAutoNum type="arabicPeriod"/>
            </a:pPr>
            <a:r>
              <a:rPr lang="en-US" sz="1200" b="0" i="0" u="none" strike="noStrike" kern="1200" cap="none" spc="0" baseline="0" dirty="0" smtClean="0">
                <a:solidFill>
                  <a:prstClr val="black"/>
                </a:solidFill>
                <a:uFillTx/>
                <a:latin typeface="Calibri"/>
              </a:rPr>
              <a:t>So much mass in little space that gravitational force arising from object is so huge nothing escapes it’s grip, not even </a:t>
            </a:r>
            <a:r>
              <a:rPr lang="en-US" sz="1200" b="0" i="0" u="none" strike="noStrike" kern="1200" cap="none" spc="0" baseline="0" dirty="0" err="1" smtClean="0">
                <a:solidFill>
                  <a:prstClr val="black"/>
                </a:solidFill>
                <a:uFillTx/>
                <a:latin typeface="Calibri"/>
              </a:rPr>
              <a:t>lighti.e</a:t>
            </a:r>
            <a:r>
              <a:rPr lang="en-US" sz="1200" b="0" i="0" u="none" strike="noStrike" kern="1200" cap="none" spc="0" baseline="0" dirty="0" smtClean="0">
                <a:solidFill>
                  <a:prstClr val="black"/>
                </a:solidFill>
                <a:uFillTx/>
                <a:latin typeface="Calibri"/>
              </a:rPr>
              <a:t> you cannot see where it lies, there is only a black hole.( good example for explaining an event horizon)</a:t>
            </a:r>
          </a:p>
          <a:p>
            <a:pPr marL="228600" indent="-228600">
              <a:buAutoNum type="arabicPeriod"/>
            </a:pPr>
            <a:r>
              <a:rPr lang="en-US" sz="1200" b="0" i="0" u="none" strike="noStrike" kern="1200" cap="none" spc="0" baseline="0" dirty="0" smtClean="0">
                <a:solidFill>
                  <a:prstClr val="black"/>
                </a:solidFill>
                <a:uFillTx/>
                <a:latin typeface="Calibri"/>
              </a:rPr>
              <a:t>This is where we come to the ‘Event horizon’ – boundary in </a:t>
            </a:r>
            <a:r>
              <a:rPr lang="en-US" sz="1200" b="0" i="0" u="none" strike="noStrike" kern="1200" cap="none" spc="0" baseline="0" dirty="0" err="1" smtClean="0">
                <a:solidFill>
                  <a:prstClr val="black"/>
                </a:solidFill>
                <a:uFillTx/>
                <a:latin typeface="Calibri"/>
              </a:rPr>
              <a:t>spacetime</a:t>
            </a:r>
            <a:r>
              <a:rPr lang="en-US" sz="1200" b="0" i="0" u="none" strike="noStrike" kern="1200" cap="none" spc="0" baseline="0" dirty="0" smtClean="0">
                <a:solidFill>
                  <a:prstClr val="black"/>
                </a:solidFill>
                <a:uFillTx/>
                <a:latin typeface="Calibri"/>
              </a:rPr>
              <a:t> beyond which events cannot effect an outside observer </a:t>
            </a:r>
            <a:r>
              <a:rPr lang="en-US" sz="1200" b="0" i="0" u="none" strike="noStrike" kern="1200" cap="none" spc="0" baseline="0" dirty="0" err="1" smtClean="0">
                <a:solidFill>
                  <a:prstClr val="black"/>
                </a:solidFill>
                <a:uFillTx/>
                <a:latin typeface="Calibri"/>
              </a:rPr>
              <a:t>i.e</a:t>
            </a:r>
            <a:r>
              <a:rPr lang="en-US" sz="1200" b="0" i="0" u="none" strike="noStrike" kern="1200" cap="none" spc="0" baseline="0" dirty="0" smtClean="0">
                <a:solidFill>
                  <a:prstClr val="black"/>
                </a:solidFill>
                <a:uFillTx/>
                <a:latin typeface="Calibri"/>
              </a:rPr>
              <a:t> the point of no return!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9442C3B-7C37-42C5-8F1D-7361809BD3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8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A:</a:t>
            </a:r>
            <a:r>
              <a:rPr lang="en-US" baseline="0" dirty="0" smtClean="0"/>
              <a:t> as predicted by Einstein's gravity theory</a:t>
            </a:r>
          </a:p>
          <a:p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  <a:defRPr/>
            </a:pPr>
            <a:r>
              <a:rPr lang="en-US" sz="1200" b="0" dirty="0" smtClean="0"/>
              <a:t>Where does it all go? disappear?   PARADOX</a:t>
            </a:r>
            <a:r>
              <a:rPr lang="en-US" sz="1200" b="0" baseline="0" dirty="0" smtClean="0"/>
              <a:t> ALERT</a:t>
            </a:r>
            <a:endParaRPr lang="en-US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lang="en-US" sz="1200" b="0" dirty="0" smtClean="0"/>
              <a:t>      NO! </a:t>
            </a:r>
            <a:r>
              <a:rPr lang="en-US" sz="1200" dirty="0" smtClean="0">
                <a:solidFill>
                  <a:prstClr val="black"/>
                </a:solidFill>
              </a:rPr>
              <a:t>Law in quantum theory states that information cannot just disappear!</a:t>
            </a:r>
            <a:endParaRPr lang="en-US" sz="120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  <a:defRPr/>
            </a:pPr>
            <a:r>
              <a:rPr lang="en-US" sz="1200" b="0" dirty="0" smtClean="0"/>
              <a:t>..it is</a:t>
            </a:r>
            <a:r>
              <a:rPr lang="en-US" sz="1200" b="0" baseline="0" dirty="0" smtClean="0"/>
              <a:t> ‘CUT-OFF’ from us because no information can reach us from beyond the </a:t>
            </a:r>
            <a:r>
              <a:rPr lang="en-US" sz="1200" b="0" u="sng" baseline="0" dirty="0" smtClean="0"/>
              <a:t>event horizon</a:t>
            </a:r>
            <a:endParaRPr lang="en-US" sz="1200" b="0" u="sng" dirty="0" smtClean="0"/>
          </a:p>
          <a:p>
            <a:endParaRPr lang="en-US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9442C3B-7C37-42C5-8F1D-7361809BD3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25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http://www.crosswordfiend.com/blog/wp-content/uploads/2012/03/black_hole_anatomy.jpg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9442C3B-7C37-42C5-8F1D-7361809BD3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29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8991596" y="3044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17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15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146304" y="6391656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Subtitle 8"/>
          <p:cNvSpPr txBox="1">
            <a:spLocks noGrp="1"/>
          </p:cNvSpPr>
          <p:nvPr>
            <p:ph type="subTitle" idx="1"/>
          </p:nvPr>
        </p:nvSpPr>
        <p:spPr>
          <a:xfrm>
            <a:off x="1371600" y="2819396"/>
            <a:ext cx="6400800" cy="1752603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 b="1" cap="all" spc="250">
                <a:solidFill>
                  <a:srgbClr val="37302A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Date Placeholder 2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9759FC-34FD-462F-8CCD-33A32C060D27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9" name="Footer Placeholder 16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0" name="Straight Connector 6"/>
          <p:cNvSpPr/>
          <p:nvPr/>
        </p:nvSpPr>
        <p:spPr>
          <a:xfrm>
            <a:off x="155448" y="2420115"/>
            <a:ext cx="8833104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1430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152403" y="152403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4267203" y="2115308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Oval 13"/>
          <p:cNvSpPr/>
          <p:nvPr/>
        </p:nvSpPr>
        <p:spPr>
          <a:xfrm>
            <a:off x="4361688" y="2209803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Slide Number Placeholder 28"/>
          <p:cNvSpPr txBox="1">
            <a:spLocks noGrp="1"/>
          </p:cNvSpPr>
          <p:nvPr>
            <p:ph type="sldNum" sz="quarter" idx="8"/>
          </p:nvPr>
        </p:nvSpPr>
        <p:spPr>
          <a:xfrm>
            <a:off x="4343400" y="2199452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E6180940-48D2-44A4-93E0-9A97E1456E4B}" type="slidenum">
              <a:t>‹#›</a:t>
            </a:fld>
            <a:endParaRPr lang="en-GB"/>
          </a:p>
        </p:txBody>
      </p:sp>
      <p:sp>
        <p:nvSpPr>
          <p:cNvPr id="15" name="Title 7"/>
          <p:cNvSpPr txBox="1">
            <a:spLocks noGrp="1"/>
          </p:cNvSpPr>
          <p:nvPr>
            <p:ph type="ctrTitle"/>
          </p:nvPr>
        </p:nvSpPr>
        <p:spPr>
          <a:xfrm>
            <a:off x="685800" y="381003"/>
            <a:ext cx="7772400" cy="1752603"/>
          </a:xfrm>
        </p:spPr>
        <p:txBody>
          <a:bodyPr/>
          <a:lstStyle>
            <a:lvl1pPr>
              <a:defRPr sz="4200">
                <a:solidFill>
                  <a:srgbClr val="9E8E5C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8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89F559-CD34-4EAB-9968-121491A0B092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B22AAE-5038-4246-A981-23DBFEC82A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1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7010403" y="0"/>
            <a:ext cx="2133596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146304" y="6391656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152403" y="155448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8" name="Straight Connector 12"/>
          <p:cNvSpPr/>
          <p:nvPr/>
        </p:nvSpPr>
        <p:spPr>
          <a:xfrm rot="5400013">
            <a:off x="4021832" y="3278125"/>
            <a:ext cx="6245352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9" name="Oval 13"/>
          <p:cNvSpPr/>
          <p:nvPr/>
        </p:nvSpPr>
        <p:spPr>
          <a:xfrm>
            <a:off x="6839712" y="2925759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Oval 14"/>
          <p:cNvSpPr/>
          <p:nvPr/>
        </p:nvSpPr>
        <p:spPr>
          <a:xfrm>
            <a:off x="6934196" y="3020254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6915908" y="3009903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C93E49C5-0BF3-415E-8195-A87AA362EAF8}" type="slidenum">
              <a:t>‹#›</a:t>
            </a:fld>
            <a:endParaRPr lang="en-GB"/>
          </a:p>
        </p:txBody>
      </p:sp>
      <p:sp>
        <p:nvSpPr>
          <p:cNvPr id="12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304796" y="304796"/>
            <a:ext cx="6553203" cy="58213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732D13-1CEF-4E2B-B9F1-A4FD55BB7CD9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1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5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391396" y="304796"/>
            <a:ext cx="1447796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9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orizon.png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222F02-5CE9-458B-B139-1ECFDAA7E9FA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A95AD9-3786-49C5-A3C7-3B30F85E7D99}" type="slidenum">
              <a:t>‹#›</a:t>
            </a:fld>
            <a:endParaRPr lang="en-GB"/>
          </a:p>
        </p:txBody>
      </p:sp>
      <p:sp>
        <p:nvSpPr>
          <p:cNvPr id="6" name="Subtitle 2"/>
          <p:cNvSpPr txBox="1">
            <a:spLocks noGrp="1"/>
          </p:cNvSpPr>
          <p:nvPr>
            <p:ph type="subTitle" idx="1"/>
          </p:nvPr>
        </p:nvSpPr>
        <p:spPr>
          <a:xfrm>
            <a:off x="1219196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8F8F8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ctrTitle"/>
          </p:nvPr>
        </p:nvSpPr>
        <p:spPr>
          <a:xfrm>
            <a:off x="685800" y="2007885"/>
            <a:ext cx="7772400" cy="1470026"/>
          </a:xfrm>
        </p:spPr>
        <p:txBody>
          <a:bodyPr anchorCtr="1"/>
          <a:lstStyle>
            <a:lvl1pPr algn="ctr"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5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5F5320-8F15-406C-A19B-0FDDC30256CB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61ED07-5A9F-43A0-8B5C-82F05B8BDBC0}" type="slidenum">
              <a:t>‹#›</a:t>
            </a:fld>
            <a:endParaRPr lang="en-GB"/>
          </a:p>
        </p:txBody>
      </p:sp>
      <p:sp>
        <p:nvSpPr>
          <p:cNvPr id="6" name="Content Placeholder 7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7924803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6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3" y="4962521"/>
            <a:ext cx="7885108" cy="1362071"/>
          </a:xfrm>
        </p:spPr>
        <p:txBody>
          <a:bodyPr anchor="t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3" y="3462339"/>
            <a:ext cx="7885108" cy="1500182"/>
          </a:xfrm>
        </p:spPr>
        <p:txBody>
          <a:bodyPr anchor="b"/>
          <a:lstStyle>
            <a:lvl1pPr marL="0" indent="0">
              <a:buNone/>
              <a:defRPr>
                <a:solidFill>
                  <a:srgbClr val="F8F8F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1C4D3C-57E3-45DA-A03D-9997D5A06DBC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AFA106-CD31-4FE4-AFF0-8486E1C342D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3733796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2"/>
          <p:cNvSpPr txBox="1">
            <a:spLocks noGrp="1"/>
          </p:cNvSpPr>
          <p:nvPr>
            <p:ph idx="2"/>
          </p:nvPr>
        </p:nvSpPr>
        <p:spPr>
          <a:xfrm>
            <a:off x="4800600" y="1600200"/>
            <a:ext cx="3733796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013B8D-358D-4258-9EC4-AC0E12EE39D8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3FEFD1-A1D7-485A-B899-83C09918191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2"/>
          <p:cNvSpPr txBox="1">
            <a:spLocks noGrp="1"/>
          </p:cNvSpPr>
          <p:nvPr>
            <p:ph idx="2"/>
          </p:nvPr>
        </p:nvSpPr>
        <p:spPr>
          <a:xfrm>
            <a:off x="4800600" y="2209803"/>
            <a:ext cx="3733796" cy="35051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/>
          <p:cNvSpPr txBox="1">
            <a:spLocks noGrp="1"/>
          </p:cNvSpPr>
          <p:nvPr>
            <p:ph idx="4"/>
          </p:nvPr>
        </p:nvSpPr>
        <p:spPr>
          <a:xfrm>
            <a:off x="609603" y="2209803"/>
            <a:ext cx="3733796" cy="35051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3733796" cy="574672"/>
          </a:xfrm>
        </p:spPr>
        <p:txBody>
          <a:bodyPr anchor="b"/>
          <a:lstStyle>
            <a:lvl1pPr marL="0" indent="0">
              <a:buNone/>
              <a:defRPr>
                <a:solidFill>
                  <a:srgbClr val="F8F8F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3"/>
          </p:nvPr>
        </p:nvSpPr>
        <p:spPr>
          <a:xfrm>
            <a:off x="4800600" y="1600200"/>
            <a:ext cx="3733796" cy="574672"/>
          </a:xfrm>
        </p:spPr>
        <p:txBody>
          <a:bodyPr anchor="b"/>
          <a:lstStyle>
            <a:lvl1pPr marL="0" indent="0">
              <a:buNone/>
              <a:defRPr>
                <a:solidFill>
                  <a:srgbClr val="F8F8F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880EE5-3CEA-40B2-85EF-FC4B53213A65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01616F-95D0-4341-8946-821ED3057AE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B3AF4A-A85E-4C36-B072-0F19AF3E0528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3690E8-40B8-410E-9B7A-55629EB3BE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CE04E7-B1C2-4CA0-B6D8-081E4D79F22C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FE942B-19F4-4888-BBAF-6CC69E0D10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/>
          <p:cNvSpPr txBox="1">
            <a:spLocks noGrp="1"/>
          </p:cNvSpPr>
          <p:nvPr>
            <p:ph idx="1"/>
          </p:nvPr>
        </p:nvSpPr>
        <p:spPr>
          <a:xfrm>
            <a:off x="3962396" y="1447796"/>
            <a:ext cx="4648196" cy="4267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12648" y="1447796"/>
            <a:ext cx="2971800" cy="1097280"/>
          </a:xfrm>
        </p:spPr>
        <p:txBody>
          <a:bodyPr/>
          <a:lstStyle>
            <a:lvl1pPr>
              <a:defRPr sz="1800" cap="none">
                <a:solidFill>
                  <a:srgbClr val="F8F8F8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12648" y="2547893"/>
            <a:ext cx="2971800" cy="3167106"/>
          </a:xfrm>
        </p:spPr>
        <p:txBody>
          <a:bodyPr tIns="9144"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00EFE2-2A64-4EC7-8853-8F30A2039190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9DD84E-46D8-4BBF-817A-78A5A1E5354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473606-98D0-4472-A3BF-63E8ED09D19F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4361688" y="1026368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1188D9B1-1C6A-40DB-BA96-998ADD54D9DA}" type="slidenum">
              <a:t>‹#›</a:t>
            </a:fld>
            <a:endParaRPr lang="en-GB"/>
          </a:p>
        </p:txBody>
      </p:sp>
      <p:sp>
        <p:nvSpPr>
          <p:cNvPr id="6" name="Content Placeholder 7"/>
          <p:cNvSpPr txBox="1">
            <a:spLocks noGrp="1"/>
          </p:cNvSpPr>
          <p:nvPr>
            <p:ph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5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oriz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09603" y="1447796"/>
            <a:ext cx="2971800" cy="1097280"/>
          </a:xfrm>
        </p:spPr>
        <p:txBody>
          <a:bodyPr/>
          <a:lstStyle>
            <a:lvl1pPr>
              <a:defRPr sz="1800" cap="none">
                <a:solidFill>
                  <a:srgbClr val="F8F8F8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4657340" y="1447796"/>
            <a:ext cx="3419856" cy="3474720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A6A6A6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3" y="2547893"/>
            <a:ext cx="2971800" cy="2405109"/>
          </a:xfrm>
        </p:spPr>
        <p:txBody>
          <a:bodyPr tIns="9144"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0EB110-06FA-4B82-B6EC-628299E44104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5FB3E1-70AC-4140-BFCA-4BC080AB6D9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A74FA9-1B12-4483-9749-7F0C949A0A69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261B55-EFF3-4F57-9DE6-A46376F5C49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4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269A09-218C-48FE-A2AB-4EBD371242DB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1BE2A4-F78F-4385-93EB-C03E9582AC4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2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04796" y="329184"/>
            <a:ext cx="8532056" cy="61968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4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2002">
            <a:solidFill>
              <a:srgbClr val="A4A3A3"/>
            </a:solidFill>
            <a:prstDash val="solid"/>
          </a:ln>
          <a:effectLst>
            <a:outerShdw dist="50804" dir="5400000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Rounded Rectangle 9"/>
          <p:cNvSpPr/>
          <p:nvPr/>
        </p:nvSpPr>
        <p:spPr>
          <a:xfrm>
            <a:off x="418594" y="434166"/>
            <a:ext cx="8306811" cy="31089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98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E1E1E1"/>
              </a:gs>
            </a:gsLst>
            <a:path path="circle">
              <a:fillToRect l="50000" t="175000" r="50000" b="-75000"/>
            </a:path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4" name="Title 4"/>
          <p:cNvSpPr txBox="1">
            <a:spLocks noGrp="1"/>
          </p:cNvSpPr>
          <p:nvPr>
            <p:ph type="ctrTitle"/>
          </p:nvPr>
        </p:nvSpPr>
        <p:spPr>
          <a:xfrm>
            <a:off x="722376" y="1820204"/>
            <a:ext cx="7772400" cy="1828800"/>
          </a:xfrm>
        </p:spPr>
        <p:txBody>
          <a:bodyPr lIns="45720" rIns="45720"/>
          <a:lstStyle>
            <a:lvl1pPr algn="r">
              <a:defRPr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ubtitle 19"/>
          <p:cNvSpPr txBox="1"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Date Placeholder 18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884150-0CA9-404D-B619-66DDD0894F29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7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10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3E839-F57A-4D6A-B8E6-3BCAA351AA4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9496F6-BCE0-45DE-B4DD-7DA6F1C46F69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0E557-14BA-41C0-95C7-4CC210A2F08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3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304796" y="329184"/>
            <a:ext cx="8532056" cy="61968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4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2002">
            <a:solidFill>
              <a:srgbClr val="A4A3A3"/>
            </a:solidFill>
            <a:prstDash val="solid"/>
          </a:ln>
          <a:effectLst>
            <a:outerShdw dist="50804" dir="5400000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Rounded Rectangle 10"/>
          <p:cNvSpPr/>
          <p:nvPr/>
        </p:nvSpPr>
        <p:spPr>
          <a:xfrm>
            <a:off x="418594" y="434166"/>
            <a:ext cx="8306811" cy="43413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5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E1E1E1"/>
              </a:gs>
            </a:gsLst>
            <a:path path="circle">
              <a:fillToRect l="50000" t="175000" r="50000" b="-75000"/>
            </a:path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68346" y="4928616"/>
            <a:ext cx="8183880" cy="676656"/>
          </a:xfrm>
        </p:spPr>
        <p:txBody>
          <a:bodyPr bIns="0"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 txBox="1">
            <a:spLocks noGrp="1"/>
          </p:cNvSpPr>
          <p:nvPr>
            <p:ph type="body" idx="1"/>
          </p:nvPr>
        </p:nvSpPr>
        <p:spPr>
          <a:xfrm>
            <a:off x="468346" y="5624483"/>
            <a:ext cx="8183880" cy="420624"/>
          </a:xfrm>
        </p:spPr>
        <p:txBody>
          <a:bodyPr lIns="118872" tIns="0"/>
          <a:lstStyle>
            <a:lvl1pPr marL="0" marR="36576" indent="0">
              <a:spcBef>
                <a:spcPts val="0"/>
              </a:spcBef>
              <a:buNone/>
              <a:defRPr sz="1800">
                <a:solidFill>
                  <a:srgbClr val="75683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107117-387C-4EBE-82AA-55DD13A7B2A6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A92446-E526-4A63-A37B-B3D3107C855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435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755355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919C2F-8AB3-4833-9686-A74022CA3FA9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AAF730-1D28-4D00-A8CF-FF1FB3F4B6E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7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7225" y="579436"/>
            <a:ext cx="3931920" cy="792163"/>
          </a:xfrm>
        </p:spPr>
        <p:txBody>
          <a:bodyPr lIns="146304" anchor="ctr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3"/>
          </p:nvPr>
        </p:nvSpPr>
        <p:spPr>
          <a:xfrm>
            <a:off x="4652165" y="579436"/>
            <a:ext cx="3931920" cy="792163"/>
          </a:xfrm>
        </p:spPr>
        <p:txBody>
          <a:bodyPr lIns="137160" anchor="ctr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2"/>
          </p:nvPr>
        </p:nvSpPr>
        <p:spPr>
          <a:xfrm>
            <a:off x="607225" y="1447796"/>
            <a:ext cx="3931920" cy="3489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52165" y="1447796"/>
            <a:ext cx="3931920" cy="3489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012E45-ECF4-4B31-A1D2-DC162527CBD5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0F446D-ED17-4BC7-8D0B-7992840F8C8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3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CDF726-D210-46DE-81E1-3AB29A06B9C2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45873D-CB98-4DE4-8AE7-3FC9CD9327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8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304796" y="329184"/>
            <a:ext cx="8532056" cy="61968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4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2002">
            <a:solidFill>
              <a:srgbClr val="A4A3A3"/>
            </a:solidFill>
            <a:prstDash val="solid"/>
          </a:ln>
          <a:effectLst>
            <a:outerShdw dist="50804" dir="5400000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0E0220-20C2-4D5B-B566-F6AC391C779C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4E240C-62F9-4F7C-BF65-5EED18EE5F7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15"/>
          <p:cNvSpPr/>
          <p:nvPr/>
        </p:nvSpPr>
        <p:spPr>
          <a:xfrm>
            <a:off x="0" y="0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17"/>
          <p:cNvSpPr/>
          <p:nvPr/>
        </p:nvSpPr>
        <p:spPr>
          <a:xfrm>
            <a:off x="8991596" y="19046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18"/>
          <p:cNvSpPr/>
          <p:nvPr/>
        </p:nvSpPr>
        <p:spPr>
          <a:xfrm>
            <a:off x="152403" y="2286000"/>
            <a:ext cx="8833104" cy="304796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155448" y="142353"/>
            <a:ext cx="8833104" cy="2139696"/>
          </a:xfrm>
          <a:prstGeom prst="rect">
            <a:avLst/>
          </a:prstGeom>
          <a:solidFill>
            <a:srgbClr val="9E8E5C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8" name="Text Placeholder 2"/>
          <p:cNvSpPr txBox="1">
            <a:spLocks noGrp="1"/>
          </p:cNvSpPr>
          <p:nvPr>
            <p:ph type="body" idx="1"/>
          </p:nvPr>
        </p:nvSpPr>
        <p:spPr>
          <a:xfrm>
            <a:off x="1368427" y="2743200"/>
            <a:ext cx="6480169" cy="1673223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 b="1" cap="all" spc="250">
                <a:solidFill>
                  <a:srgbClr val="37302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2"/>
          <p:cNvSpPr/>
          <p:nvPr/>
        </p:nvSpPr>
        <p:spPr>
          <a:xfrm>
            <a:off x="146304" y="6391656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0" name="Rectangle 13"/>
          <p:cNvSpPr/>
          <p:nvPr/>
        </p:nvSpPr>
        <p:spPr>
          <a:xfrm>
            <a:off x="152403" y="152403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E5936D-7943-45A1-97E1-B504C869490A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13" name="Straight Connector 7"/>
          <p:cNvSpPr/>
          <p:nvPr/>
        </p:nvSpPr>
        <p:spPr>
          <a:xfrm>
            <a:off x="152403" y="2438403"/>
            <a:ext cx="8833104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1430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4" name="Oval 9"/>
          <p:cNvSpPr/>
          <p:nvPr/>
        </p:nvSpPr>
        <p:spPr>
          <a:xfrm>
            <a:off x="4267203" y="2115308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Oval 10"/>
          <p:cNvSpPr/>
          <p:nvPr/>
        </p:nvSpPr>
        <p:spPr>
          <a:xfrm>
            <a:off x="4361688" y="2209803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4343400" y="2199452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DDFA4529-791F-4DC8-8528-5D784A7E0221}" type="slidenum">
              <a:t>‹#›</a:t>
            </a:fld>
            <a:endParaRPr lang="en-GB"/>
          </a:p>
        </p:txBody>
      </p:sp>
      <p:sp>
        <p:nvSpPr>
          <p:cNvPr id="17" name="Title 1"/>
          <p:cNvSpPr txBox="1">
            <a:spLocks noGrp="1"/>
          </p:cNvSpPr>
          <p:nvPr>
            <p:ph type="title"/>
          </p:nvPr>
        </p:nvSpPr>
        <p:spPr>
          <a:xfrm>
            <a:off x="722311" y="533396"/>
            <a:ext cx="7772400" cy="1524003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9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538785" y="533396"/>
            <a:ext cx="2971800" cy="914400"/>
          </a:xfrm>
        </p:spPr>
        <p:txBody>
          <a:bodyPr/>
          <a:lstStyle>
            <a:lvl1pPr>
              <a:defRPr sz="2200">
                <a:solidFill>
                  <a:srgbClr val="9E8E5C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2"/>
          </p:nvPr>
        </p:nvSpPr>
        <p:spPr>
          <a:xfrm>
            <a:off x="5538849" y="1447806"/>
            <a:ext cx="2971800" cy="4206111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761375" y="930145"/>
            <a:ext cx="4626159" cy="4724403"/>
          </a:xfrm>
        </p:spPr>
        <p:txBody>
          <a:bodyPr/>
          <a:lstStyle>
            <a:lvl1pPr>
              <a:defRPr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77B930-1070-453F-B9DA-498773633D6C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967FFC-EDD0-4964-BB83-593FE84F29B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04796" y="329184"/>
            <a:ext cx="8532056" cy="61968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4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2002">
            <a:solidFill>
              <a:srgbClr val="A4A3A3"/>
            </a:solidFill>
            <a:prstDash val="solid"/>
          </a:ln>
          <a:effectLst>
            <a:outerShdw dist="50804" dir="5400000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Round Single Corner Rectangle 10"/>
          <p:cNvSpPr/>
          <p:nvPr/>
        </p:nvSpPr>
        <p:spPr>
          <a:xfrm>
            <a:off x="6400800" y="434166"/>
            <a:ext cx="2324605" cy="4343400"/>
          </a:xfrm>
          <a:custGeom>
            <a:avLst/>
            <a:gdLst>
              <a:gd name="f0" fmla="val 5400000"/>
              <a:gd name="f1" fmla="val 16200000"/>
              <a:gd name="f2" fmla="val w"/>
              <a:gd name="f3" fmla="val h"/>
              <a:gd name="f4" fmla="val ss"/>
              <a:gd name="f5" fmla="val 0"/>
              <a:gd name="f6" fmla="val 2748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6 1"/>
              <a:gd name="f29" fmla="*/ f28 1 100000"/>
              <a:gd name="f30" fmla="+- f20 0 f29"/>
              <a:gd name="f31" fmla="*/ f29 29289 1"/>
              <a:gd name="f32" fmla="*/ f29 f17 1"/>
              <a:gd name="f33" fmla="*/ f31 1 100000"/>
              <a:gd name="f34" fmla="*/ f30 f17 1"/>
              <a:gd name="f35" fmla="+- f20 0 f33"/>
              <a:gd name="f36" fmla="*/ f35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2" r="f36" b="f25"/>
            <a:pathLst>
              <a:path>
                <a:moveTo>
                  <a:pt x="f22" y="f22"/>
                </a:moveTo>
                <a:lnTo>
                  <a:pt x="f34" y="f22"/>
                </a:lnTo>
                <a:arcTo wR="f32" hR="f32" stAng="f1" swAng="f0"/>
                <a:lnTo>
                  <a:pt x="f26" y="f25"/>
                </a:lnTo>
                <a:lnTo>
                  <a:pt x="f22" y="f25"/>
                </a:lnTo>
                <a:close/>
              </a:path>
            </a:pathLst>
          </a:custGeom>
          <a:solidFill>
            <a:srgbClr val="1C1C1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5012055"/>
            <a:ext cx="8229600" cy="1051560"/>
          </a:xfrm>
        </p:spPr>
        <p:txBody>
          <a:bodyPr anchor="t"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462714" y="533396"/>
            <a:ext cx="2240279" cy="4211479"/>
          </a:xfrm>
        </p:spPr>
        <p:txBody>
          <a:bodyPr lIns="91440"/>
          <a:lstStyle>
            <a:lvl1pPr marL="45720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A81DAC-1F83-42F2-9CBF-20244DBEB05C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B83209-B660-4A6D-9018-5DD1203282A1}" type="slidenum">
              <a:t>‹#›</a:t>
            </a:fld>
            <a:endParaRPr lang="en-GB"/>
          </a:p>
        </p:txBody>
      </p:sp>
      <p:sp>
        <p:nvSpPr>
          <p:cNvPr id="9" name="Picture Placeholder 2"/>
          <p:cNvSpPr txBox="1">
            <a:spLocks noGrp="1"/>
          </p:cNvSpPr>
          <p:nvPr>
            <p:ph type="pic" idx="1"/>
          </p:nvPr>
        </p:nvSpPr>
        <p:spPr>
          <a:xfrm>
            <a:off x="421483" y="435766"/>
            <a:ext cx="5925312" cy="4343400"/>
          </a:xfrm>
          <a:solidFill>
            <a:srgbClr val="000000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114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D1369E-1F43-4A39-BEFF-B6F7A9E32F60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055634-6662-4972-9A14-A0D9BA2411A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533406"/>
            <a:ext cx="1981203" cy="52578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33396" y="533406"/>
            <a:ext cx="5943600" cy="52578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37988E-A81F-4F5C-8FFA-23C03BDF01BE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6A4597-E755-464D-956D-7C3B98B0AF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7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5791196" y="6409944"/>
            <a:ext cx="3044951" cy="365760"/>
          </a:xfrm>
        </p:spPr>
        <p:txBody>
          <a:bodyPr/>
          <a:lstStyle>
            <a:lvl1pPr>
              <a:defRPr/>
            </a:lvl1pPr>
          </a:lstStyle>
          <a:p>
            <a:pPr lvl="0"/>
            <a:fld id="{6A64B097-DC34-46F2-BEE7-24A46BC18CE0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3C08F4-54BF-4FE4-BF79-6C6B82AD2E76}" type="slidenum">
              <a:t>‹#›</a:t>
            </a:fld>
            <a:endParaRPr lang="en-GB"/>
          </a:p>
        </p:txBody>
      </p:sp>
      <p:sp>
        <p:nvSpPr>
          <p:cNvPr id="6" name="Straight Connector 7"/>
          <p:cNvSpPr/>
          <p:nvPr/>
        </p:nvSpPr>
        <p:spPr>
          <a:xfrm flipV="1">
            <a:off x="4563075" y="1575648"/>
            <a:ext cx="8924" cy="481955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37302A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Content Placeholder 9"/>
          <p:cNvSpPr txBox="1">
            <a:spLocks noGrp="1"/>
          </p:cNvSpPr>
          <p:nvPr>
            <p:ph idx="1"/>
          </p:nvPr>
        </p:nvSpPr>
        <p:spPr>
          <a:xfrm>
            <a:off x="301752" y="1371600"/>
            <a:ext cx="4038603" cy="4681727"/>
          </a:xfrm>
        </p:spPr>
        <p:txBody>
          <a:bodyPr/>
          <a:lstStyle>
            <a:lvl1pPr>
              <a:defRPr sz="2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1"/>
          <p:cNvSpPr txBox="1">
            <a:spLocks noGrp="1"/>
          </p:cNvSpPr>
          <p:nvPr>
            <p:ph idx="2"/>
          </p:nvPr>
        </p:nvSpPr>
        <p:spPr>
          <a:xfrm>
            <a:off x="4800600" y="1371600"/>
            <a:ext cx="4038603" cy="4681727"/>
          </a:xfrm>
        </p:spPr>
        <p:txBody>
          <a:bodyPr/>
          <a:lstStyle>
            <a:lvl1pPr>
              <a:defRPr sz="2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8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9"/>
          <p:cNvSpPr/>
          <p:nvPr/>
        </p:nvSpPr>
        <p:spPr>
          <a:xfrm flipV="1">
            <a:off x="4572000" y="2200274"/>
            <a:ext cx="0" cy="418795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37302A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19"/>
          <p:cNvSpPr/>
          <p:nvPr/>
        </p:nvSpPr>
        <p:spPr>
          <a:xfrm>
            <a:off x="0" y="0"/>
            <a:ext cx="9144000" cy="1447796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18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21"/>
          <p:cNvSpPr/>
          <p:nvPr/>
        </p:nvSpPr>
        <p:spPr>
          <a:xfrm>
            <a:off x="8991596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152403" y="1371600"/>
            <a:ext cx="8833104" cy="914400"/>
          </a:xfrm>
          <a:prstGeom prst="rect">
            <a:avLst/>
          </a:prstGeom>
          <a:solidFill>
            <a:srgbClr val="9E8E5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145919" y="6391656"/>
            <a:ext cx="8833104" cy="310896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9" name="Text Placeholder 2"/>
          <p:cNvSpPr txBox="1">
            <a:spLocks noGrp="1"/>
          </p:cNvSpPr>
          <p:nvPr>
            <p:ph type="body" idx="1"/>
          </p:nvPr>
        </p:nvSpPr>
        <p:spPr>
          <a:xfrm>
            <a:off x="301752" y="1524003"/>
            <a:ext cx="4040184" cy="732973"/>
          </a:xfrm>
          <a:effectLst>
            <a:outerShdw dist="25402" dir="5400000" algn="tl">
              <a:srgbClr val="000000">
                <a:alpha val="35000"/>
              </a:srgbClr>
            </a:outerShdw>
          </a:effectLst>
        </p:spPr>
        <p:txBody>
          <a:bodyPr anchor="ctr"/>
          <a:lstStyle>
            <a:lvl1pPr marL="0" indent="0">
              <a:spcBef>
                <a:spcPts val="500"/>
              </a:spcBef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 txBox="1">
            <a:spLocks noGrp="1"/>
          </p:cNvSpPr>
          <p:nvPr>
            <p:ph type="body" idx="3"/>
          </p:nvPr>
        </p:nvSpPr>
        <p:spPr>
          <a:xfrm>
            <a:off x="4791327" y="1524003"/>
            <a:ext cx="4041776" cy="731520"/>
          </a:xfrm>
          <a:effectLst>
            <a:outerShdw dist="25402" dir="5400000" algn="tl">
              <a:srgbClr val="000000">
                <a:alpha val="35000"/>
              </a:srgbClr>
            </a:outerShdw>
          </a:effectLst>
        </p:spPr>
        <p:txBody>
          <a:bodyPr anchor="ctr"/>
          <a:lstStyle>
            <a:lvl1pPr marL="0" indent="0">
              <a:spcBef>
                <a:spcPts val="500"/>
              </a:spcBef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0BC974-EE2E-4F21-8075-47041C6EFD43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12" name="Footer Placeholder 7"/>
          <p:cNvSpPr txBox="1">
            <a:spLocks noGrp="1"/>
          </p:cNvSpPr>
          <p:nvPr>
            <p:ph type="ftr" sz="quarter" idx="9"/>
          </p:nvPr>
        </p:nvSpPr>
        <p:spPr>
          <a:xfrm>
            <a:off x="304796" y="6409944"/>
            <a:ext cx="3581403" cy="36576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3" name="Straight Connector 14"/>
          <p:cNvSpPr/>
          <p:nvPr/>
        </p:nvSpPr>
        <p:spPr>
          <a:xfrm>
            <a:off x="152403" y="1280160"/>
            <a:ext cx="8833104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1430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4" name="Rectangle 17"/>
          <p:cNvSpPr/>
          <p:nvPr/>
        </p:nvSpPr>
        <p:spPr>
          <a:xfrm>
            <a:off x="152403" y="155448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5" name="Content Placeholder 23"/>
          <p:cNvSpPr txBox="1">
            <a:spLocks noGrp="1"/>
          </p:cNvSpPr>
          <p:nvPr>
            <p:ph idx="2"/>
          </p:nvPr>
        </p:nvSpPr>
        <p:spPr>
          <a:xfrm>
            <a:off x="301752" y="2471385"/>
            <a:ext cx="4041648" cy="38184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5"/>
          <p:cNvSpPr txBox="1">
            <a:spLocks noGrp="1"/>
          </p:cNvSpPr>
          <p:nvPr>
            <p:ph idx="4"/>
          </p:nvPr>
        </p:nvSpPr>
        <p:spPr>
          <a:xfrm>
            <a:off x="4800600" y="2471385"/>
            <a:ext cx="4038603" cy="38221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Oval 24"/>
          <p:cNvSpPr/>
          <p:nvPr/>
        </p:nvSpPr>
        <p:spPr>
          <a:xfrm>
            <a:off x="4267203" y="956032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8" name="Oval 26"/>
          <p:cNvSpPr/>
          <p:nvPr/>
        </p:nvSpPr>
        <p:spPr>
          <a:xfrm>
            <a:off x="4361688" y="1050526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9" name="Slide Number Placeholder 8"/>
          <p:cNvSpPr txBox="1">
            <a:spLocks noGrp="1"/>
          </p:cNvSpPr>
          <p:nvPr>
            <p:ph type="sldNum" sz="quarter" idx="8"/>
          </p:nvPr>
        </p:nvSpPr>
        <p:spPr>
          <a:xfrm>
            <a:off x="4343400" y="1042416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3EB5A9A5-BB1E-4FB6-AFD5-C428BFD3B1D8}" type="slidenum">
              <a:t>‹#›</a:t>
            </a:fld>
            <a:endParaRPr lang="en-GB"/>
          </a:p>
        </p:txBody>
      </p:sp>
      <p:sp>
        <p:nvSpPr>
          <p:cNvPr id="20" name="Title 2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2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23F4E5-C45F-4E30-A7B9-D7190B935E58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>
          <a:xfrm>
            <a:off x="4343400" y="1036024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09DD934D-569E-468F-9D66-FAE8F52BC74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8991596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46304" y="6391656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52403" y="158492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8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119F24-EFD6-49F7-B0A6-F8C3FD36B0F7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9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0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267203" y="6324603"/>
            <a:ext cx="609603" cy="44132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1AF7CE0-27DB-4B64-A5AF-FC1F63E792F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/>
          <p:nvPr/>
        </p:nvSpPr>
        <p:spPr>
          <a:xfrm>
            <a:off x="152403" y="152403"/>
            <a:ext cx="8833104" cy="304796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17"/>
          <p:cNvSpPr/>
          <p:nvPr/>
        </p:nvSpPr>
        <p:spPr>
          <a:xfrm>
            <a:off x="8991596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15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16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152403" y="609603"/>
            <a:ext cx="2743200" cy="5867403"/>
          </a:xfrm>
          <a:prstGeom prst="rect">
            <a:avLst/>
          </a:prstGeom>
          <a:solidFill>
            <a:srgbClr val="9E8E5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381003" y="914400"/>
            <a:ext cx="2362196" cy="990596"/>
          </a:xfrm>
        </p:spPr>
        <p:txBody>
          <a:bodyPr anchorCtr="0"/>
          <a:lstStyle>
            <a:lvl1pPr algn="l">
              <a:defRPr sz="2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 txBox="1">
            <a:spLocks noGrp="1"/>
          </p:cNvSpPr>
          <p:nvPr>
            <p:ph type="body" idx="2"/>
          </p:nvPr>
        </p:nvSpPr>
        <p:spPr>
          <a:xfrm>
            <a:off x="381003" y="1981203"/>
            <a:ext cx="2362196" cy="4144966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7"/>
          <p:cNvSpPr/>
          <p:nvPr/>
        </p:nvSpPr>
        <p:spPr>
          <a:xfrm>
            <a:off x="152403" y="152403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Straight Connector 8"/>
          <p:cNvSpPr/>
          <p:nvPr/>
        </p:nvSpPr>
        <p:spPr>
          <a:xfrm>
            <a:off x="152403" y="533396"/>
            <a:ext cx="8833104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1430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2" name="Content Placeholder 19"/>
          <p:cNvSpPr txBox="1">
            <a:spLocks noGrp="1"/>
          </p:cNvSpPr>
          <p:nvPr>
            <p:ph idx="1"/>
          </p:nvPr>
        </p:nvSpPr>
        <p:spPr>
          <a:xfrm>
            <a:off x="3124203" y="685800"/>
            <a:ext cx="5638803" cy="5410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Oval 9"/>
          <p:cNvSpPr/>
          <p:nvPr/>
        </p:nvSpPr>
        <p:spPr>
          <a:xfrm>
            <a:off x="1295403" y="228600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Oval 10"/>
          <p:cNvSpPr/>
          <p:nvPr/>
        </p:nvSpPr>
        <p:spPr>
          <a:xfrm>
            <a:off x="1389888" y="323084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1371600" y="312733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933F4A0E-83FB-49F0-A3E3-4FB6DCF126B6}" type="slidenum">
              <a:t>‹#›</a:t>
            </a:fld>
            <a:endParaRPr lang="en-GB"/>
          </a:p>
        </p:txBody>
      </p:sp>
      <p:sp>
        <p:nvSpPr>
          <p:cNvPr id="16" name="Rectangle 20"/>
          <p:cNvSpPr/>
          <p:nvPr/>
        </p:nvSpPr>
        <p:spPr>
          <a:xfrm>
            <a:off x="149348" y="6388382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7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561501-65B1-4288-8986-52C7BB035708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18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301752" y="6410849"/>
            <a:ext cx="3383280" cy="36576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20"/>
          <p:cNvSpPr/>
          <p:nvPr/>
        </p:nvSpPr>
        <p:spPr>
          <a:xfrm>
            <a:off x="152403" y="533396"/>
            <a:ext cx="8833104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1430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15"/>
          <p:cNvSpPr/>
          <p:nvPr/>
        </p:nvSpPr>
        <p:spPr>
          <a:xfrm>
            <a:off x="8991596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16"/>
          <p:cNvSpPr/>
          <p:nvPr/>
        </p:nvSpPr>
        <p:spPr>
          <a:xfrm>
            <a:off x="0" y="0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17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Rectangle 19"/>
          <p:cNvSpPr/>
          <p:nvPr/>
        </p:nvSpPr>
        <p:spPr>
          <a:xfrm>
            <a:off x="152403" y="152403"/>
            <a:ext cx="8833104" cy="301752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3" y="609603"/>
            <a:ext cx="2743200" cy="5867403"/>
          </a:xfrm>
          <a:prstGeom prst="rect">
            <a:avLst/>
          </a:prstGeom>
          <a:solidFill>
            <a:srgbClr val="9E8E5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Rectangle 14"/>
          <p:cNvSpPr/>
          <p:nvPr/>
        </p:nvSpPr>
        <p:spPr>
          <a:xfrm>
            <a:off x="152403" y="155448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0" name="Oval 11"/>
          <p:cNvSpPr/>
          <p:nvPr/>
        </p:nvSpPr>
        <p:spPr>
          <a:xfrm>
            <a:off x="1295403" y="228600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Oval 12"/>
          <p:cNvSpPr/>
          <p:nvPr/>
        </p:nvSpPr>
        <p:spPr>
          <a:xfrm>
            <a:off x="1389888" y="323084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1371600" y="312733"/>
            <a:ext cx="457200" cy="441326"/>
          </a:xfrm>
        </p:spPr>
        <p:txBody>
          <a:bodyPr/>
          <a:lstStyle>
            <a:lvl1pPr>
              <a:defRPr/>
            </a:lvl1pPr>
          </a:lstStyle>
          <a:p>
            <a:pPr lvl="0"/>
            <a:fld id="{A1A64FB9-3E90-4D13-AB4E-B6D185392E28}" type="slidenum">
              <a:t>‹#›</a:t>
            </a:fld>
            <a:endParaRPr lang="en-GB"/>
          </a:p>
        </p:txBody>
      </p:sp>
      <p:sp>
        <p:nvSpPr>
          <p:cNvPr id="13" name="Title 1"/>
          <p:cNvSpPr txBox="1">
            <a:spLocks noGrp="1"/>
          </p:cNvSpPr>
          <p:nvPr>
            <p:ph type="title"/>
          </p:nvPr>
        </p:nvSpPr>
        <p:spPr>
          <a:xfrm>
            <a:off x="3000375" y="5029200"/>
            <a:ext cx="5867403" cy="1219196"/>
          </a:xfrm>
        </p:spPr>
        <p:txBody>
          <a:bodyPr anchor="t" anchorCtr="0"/>
          <a:lstStyle>
            <a:lvl1pPr algn="l">
              <a:defRPr sz="2400" b="1">
                <a:solidFill>
                  <a:srgbClr val="37302A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000375" y="609603"/>
            <a:ext cx="5867403" cy="4267203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5" name="Text Placeholder 3"/>
          <p:cNvSpPr txBox="1">
            <a:spLocks noGrp="1"/>
          </p:cNvSpPr>
          <p:nvPr>
            <p:ph type="body" idx="2"/>
          </p:nvPr>
        </p:nvSpPr>
        <p:spPr>
          <a:xfrm>
            <a:off x="381003" y="990596"/>
            <a:ext cx="2438403" cy="525780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21"/>
          <p:cNvSpPr/>
          <p:nvPr/>
        </p:nvSpPr>
        <p:spPr>
          <a:xfrm>
            <a:off x="149348" y="6388382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7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5788152" y="6404987"/>
            <a:ext cx="3044951" cy="365760"/>
          </a:xfrm>
        </p:spPr>
        <p:txBody>
          <a:bodyPr/>
          <a:lstStyle>
            <a:lvl1pPr>
              <a:defRPr/>
            </a:lvl1pPr>
          </a:lstStyle>
          <a:p>
            <a:pPr lvl="0"/>
            <a:fld id="{81F9F4BD-CFF3-4F10-A37D-308D0AD579B5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18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301752" y="6410849"/>
            <a:ext cx="3584448" cy="36576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54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/>
          <p:nvPr/>
        </p:nvSpPr>
        <p:spPr>
          <a:xfrm>
            <a:off x="0" y="6705596"/>
            <a:ext cx="9144000" cy="15240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3" name="Rectangle 15"/>
          <p:cNvSpPr/>
          <p:nvPr/>
        </p:nvSpPr>
        <p:spPr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4" name="Rectangle 17"/>
          <p:cNvSpPr/>
          <p:nvPr/>
        </p:nvSpPr>
        <p:spPr>
          <a:xfrm>
            <a:off x="0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5" name="Rectangle 18"/>
          <p:cNvSpPr/>
          <p:nvPr/>
        </p:nvSpPr>
        <p:spPr>
          <a:xfrm>
            <a:off x="8991596" y="0"/>
            <a:ext cx="152403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49348" y="6388382"/>
            <a:ext cx="8833104" cy="309560"/>
          </a:xfrm>
          <a:prstGeom prst="rect">
            <a:avLst/>
          </a:prstGeom>
          <a:solidFill>
            <a:srgbClr val="85776D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7" name="Date Placeholder 13"/>
          <p:cNvSpPr txBox="1">
            <a:spLocks noGrp="1"/>
          </p:cNvSpPr>
          <p:nvPr>
            <p:ph type="dt" sz="half" idx="2"/>
          </p:nvPr>
        </p:nvSpPr>
        <p:spPr>
          <a:xfrm>
            <a:off x="5791196" y="6404987"/>
            <a:ext cx="3044951" cy="3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Georgia"/>
              </a:defRPr>
            </a:lvl1pPr>
          </a:lstStyle>
          <a:p>
            <a:pPr lvl="0"/>
            <a:fld id="{E56C30D2-5E42-4B9F-9682-9CCB611B222F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8" name="Footer Placeholder 2"/>
          <p:cNvSpPr txBox="1">
            <a:spLocks noGrp="1"/>
          </p:cNvSpPr>
          <p:nvPr>
            <p:ph type="ftr" sz="quarter" idx="3"/>
          </p:nvPr>
        </p:nvSpPr>
        <p:spPr>
          <a:xfrm>
            <a:off x="304796" y="6410849"/>
            <a:ext cx="3581403" cy="3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FFFFFF"/>
                </a:solidFill>
                <a:uFillTx/>
                <a:latin typeface="Georgia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7"/>
          <p:cNvSpPr/>
          <p:nvPr/>
        </p:nvSpPr>
        <p:spPr>
          <a:xfrm>
            <a:off x="152403" y="155448"/>
            <a:ext cx="8833104" cy="6547103"/>
          </a:xfrm>
          <a:prstGeom prst="rect">
            <a:avLst/>
          </a:prstGeom>
          <a:noFill/>
          <a:ln w="9528">
            <a:solidFill>
              <a:srgbClr val="74685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152403" y="1276740"/>
            <a:ext cx="8833104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74685F"/>
            </a:solidFill>
            <a:custDash>
              <a:ds d="100000" sp="100000"/>
            </a:custDash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Oval 11"/>
          <p:cNvSpPr/>
          <p:nvPr/>
        </p:nvSpPr>
        <p:spPr>
          <a:xfrm>
            <a:off x="4267203" y="956032"/>
            <a:ext cx="609603" cy="6096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Oval 14"/>
          <p:cNvSpPr/>
          <p:nvPr/>
        </p:nvSpPr>
        <p:spPr>
          <a:xfrm>
            <a:off x="4361688" y="1050526"/>
            <a:ext cx="420624" cy="4206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50804">
            <a:solidFill>
              <a:srgbClr val="74685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Slide Number Placeholder 22"/>
          <p:cNvSpPr txBox="1">
            <a:spLocks noGrp="1"/>
          </p:cNvSpPr>
          <p:nvPr>
            <p:ph type="sldNum" sz="quarter" idx="4"/>
          </p:nvPr>
        </p:nvSpPr>
        <p:spPr>
          <a:xfrm>
            <a:off x="4343400" y="1040175"/>
            <a:ext cx="457200" cy="441326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0" i="0" u="none" strike="noStrike" kern="1200" cap="none" spc="0" baseline="0">
                <a:solidFill>
                  <a:srgbClr val="74685F"/>
                </a:solidFill>
                <a:uFillTx/>
                <a:latin typeface="Georgia"/>
              </a:defRPr>
            </a:lvl1pPr>
          </a:lstStyle>
          <a:p>
            <a:pPr lvl="0"/>
            <a:fld id="{250AE08F-E703-4369-88D7-C738F1B93337}" type="slidenum">
              <a:t>‹#›</a:t>
            </a:fld>
            <a:endParaRPr lang="en-GB"/>
          </a:p>
        </p:txBody>
      </p:sp>
      <p:sp>
        <p:nvSpPr>
          <p:cNvPr id="14" name="Title Placeholder 2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396" cy="7589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12"/>
          <p:cNvSpPr txBox="1">
            <a:spLocks noGrp="1"/>
          </p:cNvSpPr>
          <p:nvPr>
            <p:ph type="body" idx="1"/>
          </p:nvPr>
        </p:nvSpPr>
        <p:spPr>
          <a:xfrm>
            <a:off x="301752" y="1524003"/>
            <a:ext cx="8534396" cy="4599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300" b="0" i="0" u="none" strike="noStrike" kern="1200" cap="none" spc="0" baseline="0">
          <a:solidFill>
            <a:srgbClr val="74685F"/>
          </a:solidFill>
          <a:uFillTx/>
          <a:latin typeface="Georgia"/>
        </a:defRPr>
      </a:lvl1pPr>
    </p:titleStyle>
    <p:bodyStyle>
      <a:lvl1pPr marL="274320" marR="0" lvl="0" indent="-27432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9E8E5C"/>
        </a:buClr>
        <a:buSzPct val="85000"/>
        <a:buFont typeface="Wingdings 2"/>
        <a:buChar char=""/>
        <a:tabLst/>
        <a:defRPr lang="en-US" sz="2700" b="0" i="0" u="none" strike="noStrike" kern="1200" cap="none" spc="0" baseline="0">
          <a:solidFill>
            <a:srgbClr val="000000"/>
          </a:solidFill>
          <a:uFillTx/>
          <a:latin typeface="Georgia"/>
        </a:defRPr>
      </a:lvl1pPr>
      <a:lvl2pPr marL="548640" marR="0" lvl="1" indent="-27432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A09781"/>
        </a:buClr>
        <a:buSzPct val="70000"/>
        <a:buFont typeface="Wingdings"/>
        <a:buChar char=""/>
        <a:tabLst/>
        <a:defRPr lang="en-US" sz="2200" b="0" i="0" u="none" strike="noStrike" kern="1200" cap="none" spc="0" baseline="0">
          <a:solidFill>
            <a:srgbClr val="37302A"/>
          </a:solidFill>
          <a:uFillTx/>
          <a:latin typeface="Georgia"/>
        </a:defRPr>
      </a:lvl2pPr>
      <a:lvl3pPr marL="822960" marR="0" lvl="2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85776D"/>
        </a:buClr>
        <a:buSzPct val="75000"/>
        <a:buFont typeface="Wingdings 2"/>
        <a:buChar char="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Georgia"/>
        </a:defRPr>
      </a:lvl3pPr>
      <a:lvl4pPr marL="109728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AEAFA9"/>
        </a:buClr>
        <a:buSzPct val="70000"/>
        <a:buFont typeface="Wingdings"/>
        <a:buChar char=""/>
        <a:tabLst/>
        <a:defRPr lang="en-US" sz="2000" b="0" i="0" u="none" strike="noStrike" kern="1200" cap="none" spc="0" baseline="0">
          <a:solidFill>
            <a:srgbClr val="37302A"/>
          </a:solidFill>
          <a:uFillTx/>
          <a:latin typeface="Georgia"/>
        </a:defRPr>
      </a:lvl4pPr>
      <a:lvl5pPr marL="1371600" marR="0" lvl="4" indent="-22860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8D878B"/>
        </a:buClr>
        <a:buSzPct val="100000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Georgia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83838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orizon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7924803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7924803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715000" y="6356351"/>
            <a:ext cx="15240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60" baseline="0">
                <a:solidFill>
                  <a:srgbClr val="FFFFFF"/>
                </a:solidFill>
                <a:uFillTx/>
                <a:latin typeface="Arial Narrow"/>
              </a:defRPr>
            </a:lvl1pPr>
          </a:lstStyle>
          <a:p>
            <a:pPr lvl="0"/>
            <a:fld id="{E2B06FA0-4A5D-471E-B10D-4EE3B1FAE170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096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all" spc="60" baseline="0">
                <a:solidFill>
                  <a:srgbClr val="FFFFFF"/>
                </a:solidFill>
                <a:uFillTx/>
                <a:latin typeface="Arial Narrow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543800" y="6356351"/>
            <a:ext cx="990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100" b="0" i="0" u="none" strike="noStrike" kern="1200" cap="none" spc="0" baseline="0">
                <a:solidFill>
                  <a:srgbClr val="FFFFFF"/>
                </a:solidFill>
                <a:uFillTx/>
                <a:latin typeface="Arial Narrow"/>
              </a:defRPr>
            </a:lvl1pPr>
          </a:lstStyle>
          <a:p>
            <a:pPr lvl="0"/>
            <a:fld id="{1830AF3E-0E6F-4B2F-8A7B-4E60A2484E13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000" b="0" i="0" u="none" strike="noStrike" kern="1200" cap="all" spc="50" baseline="0">
          <a:solidFill>
            <a:srgbClr val="FFFFFF"/>
          </a:solidFill>
          <a:uFillTx/>
          <a:latin typeface="Arial Narrow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8F8F8"/>
        </a:buClr>
        <a:buSzPct val="100000"/>
        <a:buFont typeface="Arial" pitchFamily="34"/>
        <a:buChar char="•"/>
        <a:tabLst/>
        <a:defRPr lang="en-US" sz="1700" b="0" i="0" u="none" strike="noStrike" kern="1200" cap="none" spc="30" baseline="0">
          <a:solidFill>
            <a:srgbClr val="FFFFFF"/>
          </a:solidFill>
          <a:uFillTx/>
          <a:latin typeface="Arial Narrow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8F8F8"/>
        </a:buClr>
        <a:buSzPct val="100000"/>
        <a:buFont typeface="Arial" pitchFamily="34"/>
        <a:buChar char="•"/>
        <a:tabLst/>
        <a:defRPr lang="en-US" sz="1700" b="0" i="0" u="none" strike="noStrike" kern="1200" cap="none" spc="30" baseline="0">
          <a:solidFill>
            <a:srgbClr val="FFFFFF"/>
          </a:solidFill>
          <a:uFillTx/>
          <a:latin typeface="Arial Narrow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8F8F8"/>
        </a:buClr>
        <a:buSzPct val="100000"/>
        <a:buFont typeface="Arial" pitchFamily="34"/>
        <a:buChar char="•"/>
        <a:tabLst/>
        <a:defRPr lang="en-US" sz="1700" b="0" i="0" u="none" strike="noStrike" kern="1200" cap="none" spc="30" baseline="0">
          <a:solidFill>
            <a:srgbClr val="FFFFFF"/>
          </a:solidFill>
          <a:uFillTx/>
          <a:latin typeface="Arial Narrow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8F8F8"/>
        </a:buClr>
        <a:buSzPct val="100000"/>
        <a:buFont typeface="Arial" pitchFamily="34"/>
        <a:buChar char="•"/>
        <a:tabLst/>
        <a:defRPr lang="en-US" sz="1700" b="0" i="0" u="none" strike="noStrike" kern="1200" cap="none" spc="30" baseline="0">
          <a:solidFill>
            <a:srgbClr val="FFFFFF"/>
          </a:solidFill>
          <a:uFillTx/>
          <a:latin typeface="Arial Narrow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8F8F8"/>
        </a:buClr>
        <a:buSzPct val="100000"/>
        <a:buFont typeface="Arial" pitchFamily="34"/>
        <a:buChar char="•"/>
        <a:tabLst/>
        <a:defRPr lang="en-US" sz="1700" b="0" i="0" u="none" strike="noStrike" kern="1200" cap="none" spc="30" baseline="0">
          <a:solidFill>
            <a:srgbClr val="FFFFFF"/>
          </a:solidFill>
          <a:uFillTx/>
          <a:latin typeface="Arial Narrow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304796" y="329184"/>
            <a:ext cx="8532056" cy="61968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4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2002">
            <a:solidFill>
              <a:srgbClr val="A4A3A3"/>
            </a:solidFill>
            <a:prstDash val="solid"/>
          </a:ln>
          <a:effectLst>
            <a:outerShdw dist="50804" dir="5400000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Rounded Rectangle 8"/>
          <p:cNvSpPr/>
          <p:nvPr/>
        </p:nvSpPr>
        <p:spPr>
          <a:xfrm>
            <a:off x="418594" y="434166"/>
            <a:ext cx="8306811" cy="54864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459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E1E1E1"/>
              </a:gs>
            </a:gsLst>
            <a:path path="circle">
              <a:fillToRect l="50000" t="175000" r="50000" b="-75000"/>
            </a:path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4" name="Title Placeholder 12"/>
          <p:cNvSpPr txBox="1">
            <a:spLocks noGrp="1"/>
          </p:cNvSpPr>
          <p:nvPr>
            <p:ph type="title"/>
          </p:nvPr>
        </p:nvSpPr>
        <p:spPr>
          <a:xfrm>
            <a:off x="502920" y="4985592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9144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 txBox="1">
            <a:spLocks noGrp="1"/>
          </p:cNvSpPr>
          <p:nvPr>
            <p:ph type="dt" sz="half" idx="2"/>
          </p:nvPr>
        </p:nvSpPr>
        <p:spPr>
          <a:xfrm>
            <a:off x="3776325" y="6111877"/>
            <a:ext cx="22860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97F9D028-4411-4640-AAA1-2AF235612E16}" type="datetime1">
              <a:rPr lang="en-GB"/>
              <a:pPr lvl="0"/>
              <a:t>26/09/2014</a:t>
            </a:fld>
            <a:endParaRPr lang="en-GB"/>
          </a:p>
        </p:txBody>
      </p:sp>
      <p:sp>
        <p:nvSpPr>
          <p:cNvPr id="7" name="Footer Placeholder 17"/>
          <p:cNvSpPr txBox="1">
            <a:spLocks noGrp="1"/>
          </p:cNvSpPr>
          <p:nvPr>
            <p:ph type="ftr" sz="quarter" idx="3"/>
          </p:nvPr>
        </p:nvSpPr>
        <p:spPr>
          <a:xfrm>
            <a:off x="6062325" y="6111877"/>
            <a:ext cx="22860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Slide Number Placeholder 4"/>
          <p:cNvSpPr txBox="1">
            <a:spLocks noGrp="1"/>
          </p:cNvSpPr>
          <p:nvPr>
            <p:ph type="sldNum" sz="quarter" idx="4"/>
          </p:nvPr>
        </p:nvSpPr>
        <p:spPr>
          <a:xfrm>
            <a:off x="8348325" y="6111877"/>
            <a:ext cx="457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3A7E60D1-5C8B-454C-9085-DC6249DBCCC8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1" i="0" u="none" strike="noStrike" kern="1200" cap="none" spc="0" baseline="0">
          <a:solidFill>
            <a:srgbClr val="B9A774"/>
          </a:solidFill>
          <a:effectLst>
            <a:outerShdw dist="22860" dir="5400000">
              <a:srgbClr val="000000"/>
            </a:outerShdw>
          </a:effectLst>
          <a:uFillTx/>
          <a:latin typeface="Verdana"/>
        </a:defRPr>
      </a:lvl1pPr>
    </p:titleStyle>
    <p:bodyStyle>
      <a:lvl1pPr marL="265176" marR="0" lvl="0" indent="-265176" algn="l" defTabSz="914400" rtl="0" fontAlgn="auto" hangingPunct="1">
        <a:lnSpc>
          <a:spcPct val="100000"/>
        </a:lnSpc>
        <a:spcBef>
          <a:spcPts val="250"/>
        </a:spcBef>
        <a:spcAft>
          <a:spcPts val="0"/>
        </a:spcAft>
        <a:buClr>
          <a:srgbClr val="9E8E5C"/>
        </a:buClr>
        <a:buSzPct val="80000"/>
        <a:buFont typeface="Wingdings 2"/>
        <a:buChar char="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Verdana"/>
        </a:defRPr>
      </a:lvl1pPr>
      <a:lvl2pPr marL="548640" marR="0" lvl="1" indent="-201168" algn="l" defTabSz="914400" rtl="0" fontAlgn="auto" hangingPunct="1">
        <a:lnSpc>
          <a:spcPct val="100000"/>
        </a:lnSpc>
        <a:spcBef>
          <a:spcPts val="250"/>
        </a:spcBef>
        <a:spcAft>
          <a:spcPts val="0"/>
        </a:spcAft>
        <a:buClr>
          <a:srgbClr val="9E8E5C"/>
        </a:buClr>
        <a:buSzPct val="100000"/>
        <a:buFont typeface="Verdana"/>
        <a:buChar char="◦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Verdana"/>
        </a:defRPr>
      </a:lvl2pPr>
      <a:lvl3pPr marL="786384" marR="0" lvl="2" indent="-182880" algn="l" defTabSz="914400" rtl="0" fontAlgn="auto" hangingPunct="1">
        <a:lnSpc>
          <a:spcPct val="100000"/>
        </a:lnSpc>
        <a:spcBef>
          <a:spcPts val="250"/>
        </a:spcBef>
        <a:spcAft>
          <a:spcPts val="0"/>
        </a:spcAft>
        <a:buClr>
          <a:srgbClr val="C7B489"/>
        </a:buClr>
        <a:buSzPct val="100000"/>
        <a:buFont typeface="Wingdings 2"/>
        <a:buChar char=""/>
        <a:tabLst/>
        <a:defRPr lang="en-US" sz="2200" b="0" i="0" u="none" strike="noStrike" kern="1200" cap="none" spc="0" baseline="0">
          <a:solidFill>
            <a:srgbClr val="000000"/>
          </a:solidFill>
          <a:uFillTx/>
          <a:latin typeface="Verdana"/>
        </a:defRPr>
      </a:lvl3pPr>
      <a:lvl4pPr marL="1024128" marR="0" lvl="3" indent="-182880" algn="l" defTabSz="914400" rtl="0" fontAlgn="auto" hangingPunct="1">
        <a:lnSpc>
          <a:spcPct val="100000"/>
        </a:lnSpc>
        <a:spcBef>
          <a:spcPts val="230"/>
        </a:spcBef>
        <a:spcAft>
          <a:spcPts val="0"/>
        </a:spcAft>
        <a:buClr>
          <a:srgbClr val="C7B489"/>
        </a:buClr>
        <a:buSzPct val="112000"/>
        <a:buFont typeface="Verdana"/>
        <a:buChar char="◦"/>
        <a:tabLst/>
        <a:defRPr lang="en-US" sz="1900" b="0" i="0" u="none" strike="noStrike" kern="1200" cap="none" spc="0" baseline="0">
          <a:solidFill>
            <a:srgbClr val="000000"/>
          </a:solidFill>
          <a:uFillTx/>
          <a:latin typeface="Verdana"/>
        </a:defRPr>
      </a:lvl4pPr>
      <a:lvl5pPr marL="1280160" marR="0" lvl="4" indent="-182880" algn="l" defTabSz="914400" rtl="0" fontAlgn="auto" hangingPunct="1">
        <a:lnSpc>
          <a:spcPct val="100000"/>
        </a:lnSpc>
        <a:spcBef>
          <a:spcPts val="250"/>
        </a:spcBef>
        <a:spcAft>
          <a:spcPts val="0"/>
        </a:spcAft>
        <a:buClr>
          <a:srgbClr val="AD9483"/>
        </a:buClr>
        <a:buSzPct val="100000"/>
        <a:buFont typeface="Wingdings 2"/>
        <a:buChar char="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Verdan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-252536" y="-243408"/>
            <a:ext cx="9396536" cy="7101408"/>
          </a:xfrm>
          <a:prstGeom prst="rect">
            <a:avLst/>
          </a:prstGeom>
          <a:solidFill>
            <a:srgbClr val="000000"/>
          </a:solidFill>
          <a:ln w="10799">
            <a:solidFill>
              <a:srgbClr val="A2A2A2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 Narrow"/>
            </a:endParaRPr>
          </a:p>
        </p:txBody>
      </p:sp>
      <p:pic>
        <p:nvPicPr>
          <p:cNvPr id="3" name="Picture 8" descr="http://www.scientificamerican.com/sciam/cache/file/D1910E68-2495-4660-B407EA5FFD9E697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95737" y="-565170"/>
            <a:ext cx="7298704" cy="742316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-828601" y="1916829"/>
            <a:ext cx="6400800" cy="1752603"/>
          </a:xfrm>
        </p:spPr>
        <p:txBody>
          <a:bodyPr/>
          <a:lstStyle/>
          <a:p>
            <a:pPr lvl="0"/>
            <a:r>
              <a:rPr lang="en-GB">
                <a:latin typeface="Vani" pitchFamily="34"/>
                <a:cs typeface="Vani" pitchFamily="34"/>
              </a:rPr>
              <a:t>What are they?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ctrTitle"/>
          </p:nvPr>
        </p:nvSpPr>
        <p:spPr>
          <a:xfrm>
            <a:off x="-1548682" y="131234"/>
            <a:ext cx="8394365" cy="1875754"/>
          </a:xfrm>
        </p:spPr>
        <p:txBody>
          <a:bodyPr/>
          <a:lstStyle/>
          <a:p>
            <a:pPr lvl="0"/>
            <a:r>
              <a:rPr lang="en-GB" sz="4800">
                <a:latin typeface="Vani" pitchFamily="34"/>
                <a:cs typeface="Vani" pitchFamily="34"/>
              </a:rPr>
              <a:t>Black Holes</a:t>
            </a:r>
          </a:p>
        </p:txBody>
      </p:sp>
      <p:pic>
        <p:nvPicPr>
          <p:cNvPr id="6" name="Muse - Supermassive Black Hole - Lyrics.mp4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33.4272" end="67645.87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72" y="5986878"/>
            <a:ext cx="1090641" cy="817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500"/>
              </a:spcBef>
            </a:pPr>
            <a:r>
              <a:rPr lang="en-GB" sz="2000">
                <a:latin typeface="Vani" pitchFamily="34"/>
                <a:cs typeface="Vani" pitchFamily="34"/>
              </a:rPr>
              <a:t>A single point called the ‘Singularity’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3804" b="7346"/>
          <a:stretch/>
        </p:blipFill>
        <p:spPr bwMode="auto">
          <a:xfrm>
            <a:off x="17428" y="1176314"/>
            <a:ext cx="9020415" cy="431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228262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95320B"/>
                </a:solidFill>
                <a:latin typeface="Forte" pitchFamily="66" charset="0"/>
              </a:rPr>
              <a:t>Thank you for your attention</a:t>
            </a:r>
            <a:endParaRPr lang="en-GB" sz="4000" dirty="0">
              <a:solidFill>
                <a:srgbClr val="95320B"/>
              </a:solidFill>
              <a:latin typeface="Forte" pitchFamily="66" charset="0"/>
            </a:endParaRPr>
          </a:p>
        </p:txBody>
      </p:sp>
      <p:pic>
        <p:nvPicPr>
          <p:cNvPr id="2052" name="Picture 4" descr="http://media.tumblr.com/32ea6af9667794935a0f10cc1c58532f/tumblr_inline_n7svx0jcLI1sqjem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86934" cy="48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9258" y="6453336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ani" pitchFamily="34" charset="0"/>
                <a:cs typeface="Vani" pitchFamily="34" charset="0"/>
              </a:rPr>
              <a:t>Maria, Jean Paul, Daryl &amp; Erica </a:t>
            </a:r>
            <a:endParaRPr lang="en-GB" dirty="0">
              <a:latin typeface="Vani" pitchFamily="34" charset="0"/>
              <a:cs typeface="Va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 noGrp="1"/>
          </p:cNvSpPr>
          <p:nvPr>
            <p:ph type="title"/>
          </p:nvPr>
        </p:nvSpPr>
        <p:spPr>
          <a:xfrm>
            <a:off x="251524" y="332658"/>
            <a:ext cx="8824490" cy="758952"/>
          </a:xfrm>
        </p:spPr>
        <p:txBody>
          <a:bodyPr/>
          <a:lstStyle/>
          <a:p>
            <a:pPr lvl="0"/>
            <a:r>
              <a:rPr lang="en-GB" sz="4000" dirty="0" smtClean="0">
                <a:solidFill>
                  <a:srgbClr val="000000"/>
                </a:solidFill>
                <a:latin typeface="Vani" pitchFamily="34"/>
                <a:cs typeface="Vani" pitchFamily="34"/>
              </a:rPr>
              <a:t>What is a star? </a:t>
            </a:r>
            <a:endParaRPr lang="en-GB" sz="4000" dirty="0">
              <a:solidFill>
                <a:srgbClr val="000000"/>
              </a:solidFill>
              <a:latin typeface="Vani" pitchFamily="34"/>
              <a:cs typeface="Vani" pitchFamily="34"/>
            </a:endParaRPr>
          </a:p>
        </p:txBody>
      </p:sp>
      <p:sp>
        <p:nvSpPr>
          <p:cNvPr id="3" name="Content Placeholder 5"/>
          <p:cNvSpPr txBox="1">
            <a:spLocks noGrp="1"/>
          </p:cNvSpPr>
          <p:nvPr>
            <p:ph idx="1"/>
          </p:nvPr>
        </p:nvSpPr>
        <p:spPr>
          <a:xfrm>
            <a:off x="301752" y="1371600"/>
            <a:ext cx="4038603" cy="5486400"/>
          </a:xfrm>
        </p:spPr>
        <p:txBody>
          <a:bodyPr/>
          <a:lstStyle/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marL="0" lvl="0" indent="0">
              <a:spcBef>
                <a:spcPts val="300"/>
              </a:spcBef>
              <a:buNone/>
            </a:pPr>
            <a:endParaRPr lang="en-GB" sz="1100" dirty="0">
              <a:solidFill>
                <a:srgbClr val="FFFFFF"/>
              </a:solidFill>
            </a:endParaRPr>
          </a:p>
          <a:p>
            <a:pPr marL="0" lvl="0" indent="0">
              <a:spcBef>
                <a:spcPts val="300"/>
              </a:spcBef>
              <a:buNone/>
            </a:pPr>
            <a:endParaRPr lang="en-GB" sz="1100" dirty="0">
              <a:solidFill>
                <a:srgbClr val="FFFFFF"/>
              </a:solidFill>
            </a:endParaRPr>
          </a:p>
          <a:p>
            <a:pPr marL="0" lvl="0" indent="0">
              <a:spcBef>
                <a:spcPts val="300"/>
              </a:spcBef>
              <a:buNone/>
            </a:pPr>
            <a:endParaRPr lang="en-GB" sz="1100" dirty="0">
              <a:solidFill>
                <a:srgbClr val="FFFFFF"/>
              </a:solidFill>
            </a:endParaRPr>
          </a:p>
          <a:p>
            <a:pPr marL="0" lvl="0" indent="0">
              <a:spcBef>
                <a:spcPts val="200"/>
              </a:spcBef>
              <a:buNone/>
            </a:pPr>
            <a:r>
              <a:rPr lang="en-GB" sz="800" dirty="0">
                <a:solidFill>
                  <a:srgbClr val="FFFFFF"/>
                </a:solidFill>
              </a:rPr>
              <a:t>http://hubblesite.org/gallery/album/star/pr2004010c/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48862" y="1646508"/>
            <a:ext cx="3960440" cy="4536504"/>
          </a:xfrm>
          <a:prstGeom prst="roundRect">
            <a:avLst/>
          </a:prstGeom>
          <a:solidFill>
            <a:srgbClr val="1617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6"/>
          <p:cNvSpPr txBox="1">
            <a:spLocks noGrp="1"/>
          </p:cNvSpPr>
          <p:nvPr>
            <p:ph idx="2"/>
          </p:nvPr>
        </p:nvSpPr>
        <p:spPr>
          <a:xfrm>
            <a:off x="4920869" y="1501285"/>
            <a:ext cx="3816425" cy="4681727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 smtClean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0" lvl="0" indent="0"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 smtClean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Stars </a:t>
            </a:r>
            <a:r>
              <a:rPr lang="en-GB" sz="2000" dirty="0">
                <a:solidFill>
                  <a:schemeClr val="bg1"/>
                </a:solidFill>
                <a:latin typeface="Vani" pitchFamily="34"/>
                <a:cs typeface="Vani" pitchFamily="34"/>
              </a:rPr>
              <a:t>are fusion reactors. </a:t>
            </a:r>
          </a:p>
          <a:p>
            <a:pPr marL="0" lvl="0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dirty="0">
                <a:solidFill>
                  <a:schemeClr val="bg1"/>
                </a:solidFill>
                <a:latin typeface="Vani" pitchFamily="34"/>
                <a:cs typeface="Vani" pitchFamily="34"/>
              </a:rPr>
              <a:t>The fusion reactions try to tear the star apart</a:t>
            </a:r>
            <a:endParaRPr lang="en-GB" sz="2000" dirty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chemeClr val="bg1"/>
                </a:solidFill>
                <a:latin typeface="Vani" pitchFamily="34"/>
                <a:cs typeface="Vani" pitchFamily="34"/>
              </a:rPr>
              <a:t>The star’s intense gravitational </a:t>
            </a:r>
            <a:r>
              <a:rPr lang="en-GB" sz="200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force </a:t>
            </a:r>
            <a:r>
              <a:rPr lang="en-GB" sz="2000" dirty="0">
                <a:solidFill>
                  <a:schemeClr val="bg1"/>
                </a:solidFill>
                <a:latin typeface="Vani" pitchFamily="34"/>
                <a:cs typeface="Vani" pitchFamily="34"/>
              </a:rPr>
              <a:t>tries to collapse the star. </a:t>
            </a:r>
          </a:p>
          <a:p>
            <a:pPr marL="0" lvl="0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chemeClr val="bg1"/>
                </a:solidFill>
                <a:latin typeface="Vani" pitchFamily="34"/>
                <a:cs typeface="Vani" pitchFamily="34"/>
              </a:rPr>
              <a:t>There is a balance between these forces.</a:t>
            </a:r>
          </a:p>
          <a:p>
            <a:endParaRPr lang="en-GB" dirty="0"/>
          </a:p>
        </p:txBody>
      </p:sp>
      <p:pic>
        <p:nvPicPr>
          <p:cNvPr id="1026" name="Picture 2" descr="Star V838 Monocerotis (V838 Mon) - May 20, 200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9" y="1592208"/>
            <a:ext cx="4645104" cy="464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 noGrp="1"/>
          </p:cNvSpPr>
          <p:nvPr>
            <p:ph type="title"/>
          </p:nvPr>
        </p:nvSpPr>
        <p:spPr>
          <a:xfrm>
            <a:off x="251524" y="332658"/>
            <a:ext cx="8824490" cy="758952"/>
          </a:xfrm>
        </p:spPr>
        <p:txBody>
          <a:bodyPr/>
          <a:lstStyle/>
          <a:p>
            <a:pPr lvl="0"/>
            <a:r>
              <a:rPr lang="en-GB" sz="4000" dirty="0" smtClean="0">
                <a:solidFill>
                  <a:srgbClr val="000000"/>
                </a:solidFill>
                <a:latin typeface="Vani" pitchFamily="34"/>
                <a:cs typeface="Vani" pitchFamily="34"/>
              </a:rPr>
              <a:t>What happens when a star dies?</a:t>
            </a:r>
            <a:endParaRPr lang="en-GB" sz="4000" dirty="0">
              <a:solidFill>
                <a:srgbClr val="000000"/>
              </a:solidFill>
              <a:latin typeface="Vani" pitchFamily="34"/>
              <a:cs typeface="Vani" pitchFamily="34"/>
            </a:endParaRPr>
          </a:p>
        </p:txBody>
      </p:sp>
      <p:sp>
        <p:nvSpPr>
          <p:cNvPr id="3" name="Content Placeholder 5"/>
          <p:cNvSpPr txBox="1">
            <a:spLocks noGrp="1"/>
          </p:cNvSpPr>
          <p:nvPr>
            <p:ph idx="1"/>
          </p:nvPr>
        </p:nvSpPr>
        <p:spPr>
          <a:xfrm>
            <a:off x="301752" y="1371600"/>
            <a:ext cx="4038603" cy="5486400"/>
          </a:xfrm>
        </p:spPr>
        <p:txBody>
          <a:bodyPr/>
          <a:lstStyle/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marL="0" lvl="0" indent="0">
              <a:spcBef>
                <a:spcPts val="300"/>
              </a:spcBef>
              <a:buNone/>
            </a:pPr>
            <a:endParaRPr lang="en-GB" sz="1100" dirty="0">
              <a:solidFill>
                <a:srgbClr val="FFFFFF"/>
              </a:solidFill>
            </a:endParaRPr>
          </a:p>
          <a:p>
            <a:pPr marL="0" lvl="0" indent="0">
              <a:spcBef>
                <a:spcPts val="300"/>
              </a:spcBef>
              <a:buNone/>
            </a:pPr>
            <a:endParaRPr lang="en-GB" sz="1100" dirty="0">
              <a:solidFill>
                <a:srgbClr val="FFFFFF"/>
              </a:solidFill>
            </a:endParaRPr>
          </a:p>
          <a:p>
            <a:pPr marL="0" lvl="0" indent="0">
              <a:spcBef>
                <a:spcPts val="300"/>
              </a:spcBef>
              <a:buNone/>
            </a:pPr>
            <a:endParaRPr lang="en-GB" sz="1100" dirty="0">
              <a:solidFill>
                <a:srgbClr val="FFFFFF"/>
              </a:solidFill>
            </a:endParaRPr>
          </a:p>
        </p:txBody>
      </p:sp>
      <p:sp>
        <p:nvSpPr>
          <p:cNvPr id="4" name="Content Placeholder 6"/>
          <p:cNvSpPr txBox="1">
            <a:spLocks noGrp="1"/>
          </p:cNvSpPr>
          <p:nvPr>
            <p:ph idx="2"/>
          </p:nvPr>
        </p:nvSpPr>
        <p:spPr>
          <a:xfrm>
            <a:off x="179512" y="4365104"/>
            <a:ext cx="8600579" cy="1944216"/>
          </a:xfrm>
          <a:solidFill>
            <a:schemeClr val="tx1"/>
          </a:solidFill>
        </p:spPr>
        <p:txBody>
          <a:bodyPr/>
          <a:lstStyle/>
          <a:p>
            <a:pPr marL="0" lvl="0" indent="0"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dirty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When  the fuel for these reactions gets burned up the star dies…</a:t>
            </a: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dirty="0" smtClean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kern="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I</a:t>
            </a:r>
            <a:r>
              <a:rPr lang="en-GB" sz="180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ts gravity pulls everything inward, compresses the core, heating it up and causes a supernova explosion.</a:t>
            </a: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dirty="0" smtClean="0">
              <a:solidFill>
                <a:schemeClr val="bg1"/>
              </a:solidFill>
              <a:latin typeface="Vani" pitchFamily="34"/>
              <a:cs typeface="Vani" pitchFamily="34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This creates a hole in </a:t>
            </a:r>
            <a:r>
              <a:rPr lang="en-GB" sz="1800" dirty="0" err="1" smtClean="0">
                <a:solidFill>
                  <a:schemeClr val="bg1"/>
                </a:solidFill>
                <a:latin typeface="Vani" pitchFamily="34"/>
                <a:cs typeface="Vani" pitchFamily="34"/>
              </a:rPr>
              <a:t>spacetime</a:t>
            </a:r>
            <a:r>
              <a:rPr lang="en-GB" sz="1800" dirty="0" smtClean="0">
                <a:solidFill>
                  <a:schemeClr val="bg1"/>
                </a:solidFill>
                <a:latin typeface="Vani" pitchFamily="34"/>
                <a:cs typeface="Vani" pitchFamily="34"/>
              </a:rPr>
              <a:t>. </a:t>
            </a:r>
          </a:p>
          <a:p>
            <a:pPr marL="0" lvl="0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dirty="0">
              <a:latin typeface="Vani" pitchFamily="34"/>
              <a:cs typeface="Vani" pitchFamily="34"/>
            </a:endParaRPr>
          </a:p>
          <a:p>
            <a:endParaRPr lang="en-GB" sz="1800" dirty="0"/>
          </a:p>
        </p:txBody>
      </p:sp>
      <p:pic>
        <p:nvPicPr>
          <p:cNvPr id="8" name="Sloshing Star Goes Supernova.mp4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33.2984"/>
                </p14:media>
              </p:ext>
            </p:extLst>
          </p:nvPr>
        </p:nvPicPr>
        <p:blipFill rotWithShape="1">
          <a:blip r:embed="rId5"/>
          <a:srcRect l="7939" r="7264"/>
          <a:stretch/>
        </p:blipFill>
        <p:spPr>
          <a:xfrm>
            <a:off x="431321" y="1569834"/>
            <a:ext cx="4606506" cy="304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i.space.com/images/i/000/012/835/i02/first-recorded-supernova-rcw86.jpg?131947949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20072" y="1651754"/>
            <a:ext cx="3560019" cy="2674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1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 noGrp="1"/>
          </p:cNvSpPr>
          <p:nvPr>
            <p:ph type="title"/>
          </p:nvPr>
        </p:nvSpPr>
        <p:spPr>
          <a:xfrm>
            <a:off x="467541" y="5677345"/>
            <a:ext cx="8964484" cy="559969"/>
          </a:xfrm>
        </p:spPr>
        <p:txBody>
          <a:bodyPr/>
          <a:lstStyle/>
          <a:p>
            <a:pPr lvl="0"/>
            <a:r>
              <a:rPr lang="en-GB" b="1">
                <a:latin typeface="Vani" pitchFamily="34"/>
                <a:cs typeface="Vani" pitchFamily="34"/>
              </a:rPr>
              <a:t>But how can we detect black holes?</a:t>
            </a:r>
          </a:p>
        </p:txBody>
      </p:sp>
      <p:sp>
        <p:nvSpPr>
          <p:cNvPr id="3" name="Text Placeholder 8"/>
          <p:cNvSpPr txBox="1">
            <a:spLocks noGrp="1"/>
          </p:cNvSpPr>
          <p:nvPr>
            <p:ph type="body" idx="2"/>
          </p:nvPr>
        </p:nvSpPr>
        <p:spPr>
          <a:xfrm>
            <a:off x="6444206" y="980730"/>
            <a:ext cx="2232251" cy="4043531"/>
          </a:xfrm>
        </p:spPr>
        <p:txBody>
          <a:bodyPr/>
          <a:lstStyle/>
          <a:p>
            <a:r>
              <a:rPr lang="en-GB" sz="1600" dirty="0">
                <a:latin typeface="Vani" pitchFamily="34"/>
                <a:cs typeface="Vani" pitchFamily="34"/>
              </a:rPr>
              <a:t>1. </a:t>
            </a:r>
            <a:r>
              <a:rPr lang="en-GB" sz="1600" dirty="0" smtClean="0">
                <a:latin typeface="Vani" pitchFamily="34"/>
                <a:cs typeface="Vani" pitchFamily="34"/>
              </a:rPr>
              <a:t>Gravitational </a:t>
            </a:r>
            <a:r>
              <a:rPr lang="en-GB" sz="1600" dirty="0">
                <a:latin typeface="Vani" pitchFamily="34"/>
                <a:cs typeface="Vani" pitchFamily="34"/>
              </a:rPr>
              <a:t>lens effects</a:t>
            </a:r>
          </a:p>
          <a:p>
            <a:pPr lvl="0"/>
            <a:endParaRPr lang="en-GB" sz="1600" dirty="0" smtClean="0">
              <a:latin typeface="Vani" pitchFamily="34"/>
              <a:cs typeface="Vani" pitchFamily="34"/>
            </a:endParaRPr>
          </a:p>
          <a:p>
            <a:pPr lvl="0"/>
            <a:endParaRPr lang="en-GB" sz="1600" dirty="0" smtClean="0">
              <a:latin typeface="Vani" pitchFamily="34"/>
              <a:cs typeface="Vani" pitchFamily="34"/>
            </a:endParaRPr>
          </a:p>
          <a:p>
            <a:pPr lvl="0"/>
            <a:endParaRPr lang="en-GB" sz="1600" dirty="0">
              <a:latin typeface="Vani" pitchFamily="34"/>
              <a:cs typeface="Vani" pitchFamily="34"/>
            </a:endParaRPr>
          </a:p>
          <a:p>
            <a:pPr lvl="0"/>
            <a:r>
              <a:rPr lang="en-GB" sz="1600" dirty="0" smtClean="0">
                <a:latin typeface="Vani" pitchFamily="34"/>
                <a:cs typeface="Vani" pitchFamily="34"/>
              </a:rPr>
              <a:t>2. From </a:t>
            </a:r>
            <a:r>
              <a:rPr lang="en-GB" sz="1600" dirty="0">
                <a:latin typeface="Vani" pitchFamily="34"/>
                <a:cs typeface="Vani" pitchFamily="34"/>
              </a:rPr>
              <a:t>objects orbiting the black hole or spiralling into the core</a:t>
            </a:r>
          </a:p>
          <a:p>
            <a:pPr lvl="0"/>
            <a:endParaRPr lang="en-GB" sz="1600" dirty="0">
              <a:latin typeface="Vani" pitchFamily="34"/>
              <a:cs typeface="Vani" pitchFamily="34"/>
            </a:endParaRPr>
          </a:p>
          <a:p>
            <a:pPr lvl="0"/>
            <a:endParaRPr lang="en-GB" sz="1600" dirty="0">
              <a:latin typeface="Vani" pitchFamily="34"/>
              <a:cs typeface="Vani" pitchFamily="34"/>
            </a:endParaRPr>
          </a:p>
          <a:p>
            <a:pPr lvl="0"/>
            <a:endParaRPr lang="en-GB" sz="1600" dirty="0">
              <a:latin typeface="Vani" pitchFamily="34"/>
              <a:cs typeface="Vani" pitchFamily="34"/>
            </a:endParaRPr>
          </a:p>
          <a:p>
            <a:pPr lvl="0"/>
            <a:endParaRPr lang="en-GB" sz="1600" dirty="0">
              <a:latin typeface="Vani" pitchFamily="34"/>
              <a:cs typeface="Vani" pitchFamily="34"/>
            </a:endParaRPr>
          </a:p>
          <a:p>
            <a:pPr lvl="0"/>
            <a:endParaRPr lang="en-GB" sz="1600" dirty="0">
              <a:latin typeface="Vani" pitchFamily="34"/>
              <a:cs typeface="Vani" pitchFamily="34"/>
            </a:endParaRPr>
          </a:p>
          <a:p>
            <a:pPr lvl="0"/>
            <a:r>
              <a:rPr lang="en-GB" sz="1600" dirty="0">
                <a:latin typeface="Vani" pitchFamily="34"/>
                <a:cs typeface="Vani" pitchFamily="34"/>
              </a:rPr>
              <a:t>3.Emitted radiation</a:t>
            </a:r>
          </a:p>
          <a:p>
            <a:pPr lvl="0"/>
            <a:endParaRPr lang="en-GB" sz="1800" dirty="0"/>
          </a:p>
        </p:txBody>
      </p:sp>
      <p:pic>
        <p:nvPicPr>
          <p:cNvPr id="4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687" r="2687"/>
          <a:stretch>
            <a:fillRect/>
          </a:stretch>
        </p:blipFill>
        <p:spPr>
          <a:xfrm>
            <a:off x="420688" y="434970"/>
            <a:ext cx="5926134" cy="5010153"/>
          </a:xfrm>
        </p:spPr>
      </p:pic>
      <p:sp>
        <p:nvSpPr>
          <p:cNvPr id="5" name="TextBox 13"/>
          <p:cNvSpPr txBox="1"/>
          <p:nvPr/>
        </p:nvSpPr>
        <p:spPr>
          <a:xfrm>
            <a:off x="292516" y="6642558"/>
            <a:ext cx="6247226" cy="21544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rPr>
              <a:t>"Black hole lensing web" by Urbane Legend (optimised for web use by Alain r) - en:Image:BlackHole_Lensing_2.gif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-180529" y="-99395"/>
            <a:ext cx="9649068" cy="7128790"/>
          </a:xfrm>
          <a:prstGeom prst="rect">
            <a:avLst/>
          </a:prstGeom>
          <a:solidFill>
            <a:srgbClr val="000000"/>
          </a:solidFill>
          <a:ln w="10799">
            <a:solidFill>
              <a:srgbClr val="A2A2A2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6804" y="1646318"/>
            <a:ext cx="9649068" cy="3807814"/>
          </a:xfrm>
          <a:prstGeom prst="rect">
            <a:avLst/>
          </a:prstGeom>
          <a:blipFill dpi="0" rotWithShape="1">
            <a:blip r:embed="rId5">
              <a:alphaModFix amt="38000"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whirlpool.wm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13216" t="13750" r="13960" b="12215"/>
          <a:stretch/>
        </p:blipFill>
        <p:spPr>
          <a:xfrm>
            <a:off x="88355" y="1925702"/>
            <a:ext cx="5382883" cy="3249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http://s.hswstatic.com/gif/black-hole-xray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911"/>
          <a:stretch/>
        </p:blipFill>
        <p:spPr bwMode="auto">
          <a:xfrm>
            <a:off x="5655757" y="1925702"/>
            <a:ext cx="3613853" cy="32490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550862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Perpetua" pitchFamily="18" charset="0"/>
                <a:ea typeface="Meiryo" pitchFamily="34" charset="-128"/>
                <a:cs typeface="Meiryo" pitchFamily="34" charset="-128"/>
              </a:rPr>
              <a:t>Emitted radiation</a:t>
            </a:r>
            <a:endParaRPr lang="en-GB" dirty="0">
              <a:solidFill>
                <a:schemeClr val="bg1">
                  <a:lumMod val="85000"/>
                </a:schemeClr>
              </a:solidFill>
              <a:latin typeface="Perpetua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2155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Perpetua" pitchFamily="18" charset="0"/>
                <a:cs typeface="Vani" pitchFamily="34" charset="0"/>
              </a:rPr>
              <a:t>Objects spiralling</a:t>
            </a:r>
            <a:endParaRPr lang="en-GB" dirty="0">
              <a:solidFill>
                <a:schemeClr val="bg1">
                  <a:lumMod val="85000"/>
                </a:schemeClr>
              </a:solidFill>
              <a:latin typeface="Perpetua" pitchFamily="18" charset="0"/>
              <a:cs typeface="Van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00000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jila.colorado.edu/~ajsh/insidebh/rnplain_122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0603" t="8157" r="10433" b="11937"/>
          <a:stretch>
            <a:fillRect/>
          </a:stretch>
        </p:blipFill>
        <p:spPr>
          <a:xfrm>
            <a:off x="-27322" y="-315413"/>
            <a:ext cx="9171313" cy="79698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11579" y="2708920"/>
            <a:ext cx="4550164" cy="40249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Vani" pitchFamily="34"/>
                <a:cs typeface="Vani" pitchFamily="34"/>
              </a:rPr>
              <a:t>What happens to the stored potential energy of an object in space once it is sucked into a black hole?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Vani" pitchFamily="34"/>
              <a:cs typeface="Van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Vani" pitchFamily="34"/>
                <a:cs typeface="Vani" pitchFamily="34"/>
              </a:rPr>
              <a:t> And what form is that energy being converted into?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00000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jila.colorado.edu/~ajsh/insidebh/rnplain_122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0603" t="8157" r="10433" b="11937"/>
          <a:stretch>
            <a:fillRect/>
          </a:stretch>
        </p:blipFill>
        <p:spPr>
          <a:xfrm>
            <a:off x="-27322" y="-315413"/>
            <a:ext cx="9171313" cy="79698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5"/>
          <p:cNvSpPr txBox="1"/>
          <p:nvPr/>
        </p:nvSpPr>
        <p:spPr>
          <a:xfrm>
            <a:off x="2267742" y="2564904"/>
            <a:ext cx="4896547" cy="19389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Vani" pitchFamily="34"/>
              <a:cs typeface="Van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Vani" pitchFamily="34"/>
                <a:cs typeface="Vani" pitchFamily="34"/>
              </a:rPr>
              <a:t>Wouldn’t that mean that there is an ‘accumulation’ of energy i.e. does this black hole contain within it a kind of  ‘energy reservoir’?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jila.colorado.edu/~ajsh/insidebh/rnplain_122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603" t="8157" r="10433" b="11937"/>
          <a:stretch>
            <a:fillRect/>
          </a:stretch>
        </p:blipFill>
        <p:spPr>
          <a:xfrm>
            <a:off x="-27322" y="-315413"/>
            <a:ext cx="9171313" cy="796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-13712"/>
            <a:ext cx="6929892" cy="71762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001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1617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jila.colorado.edu/~ajsh/insidebh/rnplain_1222.jp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8720" t="8156" r="17631" b="11938"/>
          <a:stretch/>
        </p:blipFill>
        <p:spPr>
          <a:xfrm>
            <a:off x="3059832" y="-146011"/>
            <a:ext cx="6667685" cy="73344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97978" y="2888080"/>
            <a:ext cx="3888431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ani" pitchFamily="34"/>
                <a:cs typeface="Vani" pitchFamily="34"/>
              </a:rPr>
              <a:t>Can a</a:t>
            </a:r>
            <a:r>
              <a:rPr lang="en-GB" sz="2400" b="0" i="0" u="none" strike="noStrike" kern="1200" cap="none" spc="0" dirty="0" smtClean="0">
                <a:solidFill>
                  <a:srgbClr val="FFFFFF"/>
                </a:solidFill>
                <a:uFillTx/>
                <a:latin typeface="Vani" pitchFamily="34"/>
                <a:cs typeface="Vani" pitchFamily="34"/>
              </a:rPr>
              <a:t> black hole make matter ‘disappear’?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aseline="0" dirty="0">
              <a:solidFill>
                <a:srgbClr val="FFFFFF"/>
              </a:solidFill>
              <a:latin typeface="Vani" pitchFamily="34"/>
              <a:cs typeface="Van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dirty="0" smtClean="0">
                <a:solidFill>
                  <a:srgbClr val="FFFFFF"/>
                </a:solidFill>
                <a:uFillTx/>
                <a:latin typeface="Vani" pitchFamily="34"/>
                <a:cs typeface="Vani" pitchFamily="34"/>
              </a:rPr>
              <a:t>Where does it all go?</a:t>
            </a: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Vani" pitchFamily="34"/>
              <a:cs typeface="Vani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39" y="1737862"/>
            <a:ext cx="30285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ni" pitchFamily="34" charset="0"/>
                <a:cs typeface="Vani" pitchFamily="34" charset="0"/>
              </a:rPr>
              <a:t>…Therefore, black hole theories state that: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Vani" pitchFamily="34" charset="0"/>
              <a:cs typeface="Vani" pitchFamily="34" charset="0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ni" pitchFamily="34" charset="0"/>
                <a:cs typeface="Vani" pitchFamily="34" charset="0"/>
              </a:rPr>
              <a:t>A: There exists a singularity inside the black hole through which all matter is ‘crushed’ to a small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Vani" pitchFamily="34" charset="0"/>
                <a:cs typeface="Vani" pitchFamily="34" charset="0"/>
              </a:rPr>
              <a:t>point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Vani" pitchFamily="34" charset="0"/>
              <a:cs typeface="Vani" pitchFamily="34" charset="0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ni" pitchFamily="34" charset="0"/>
                <a:cs typeface="Vani" pitchFamily="34" charset="0"/>
              </a:rPr>
              <a:t>B:   Nothing can escape from the event horizon around a black hole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iz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sp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533</Words>
  <Application>Microsoft Office PowerPoint</Application>
  <PresentationFormat>On-screen Show (4:3)</PresentationFormat>
  <Paragraphs>103</Paragraphs>
  <Slides>11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Civic</vt:lpstr>
      <vt:lpstr>Horizon</vt:lpstr>
      <vt:lpstr>1_Aspect</vt:lpstr>
      <vt:lpstr>Black Holes</vt:lpstr>
      <vt:lpstr>What is a star? </vt:lpstr>
      <vt:lpstr>What happens when a star dies?</vt:lpstr>
      <vt:lpstr>But how can we detect black holes?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</dc:creator>
  <cp:lastModifiedBy>Erica</cp:lastModifiedBy>
  <cp:revision>33</cp:revision>
  <dcterms:created xsi:type="dcterms:W3CDTF">2014-09-25T17:00:11Z</dcterms:created>
  <dcterms:modified xsi:type="dcterms:W3CDTF">2014-09-26T12:05:23Z</dcterms:modified>
</cp:coreProperties>
</file>